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891200" cy="32918400"/>
  <p:notesSz cx="7099300" cy="10234613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1DE"/>
    <a:srgbClr val="D1F3FF"/>
    <a:srgbClr val="B9ED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98672" autoAdjust="0"/>
  </p:normalViewPr>
  <p:slideViewPr>
    <p:cSldViewPr snapToGrid="0">
      <p:cViewPr>
        <p:scale>
          <a:sx n="32" d="100"/>
          <a:sy n="32" d="100"/>
        </p:scale>
        <p:origin x="-660" y="53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09:32.1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197 23 7,'0'0'18,"6"-17"-1,-6 17-3,0 0-3,0 0-2,-21-6-2,21 6 0,-18 10-2,18-10-1,-30 32-1,17-14-1,-4 9-1,6-2 0,-1 1-1,5 1 1,6-2-1,1-3 0,8-7 0,-2 1 0,-6-16 1,26 17-1,-11-14 1,3-3 1,-4-6-1,5-2 1,-3-6 1,4-4 1,-4-7-1,1 3 1,-6-10-1,0 6 0,-5-2 0,1 4-1,-7 3-1,-3 7 0,3 14 0,-15-16-1,15 16 1,-28 6-1,13 4-1,-4 2 1,2 4 0,-2 5 0,5 3 0,-2 2-1,7 3 1,-2 0-1,4 4 1,4-5-1,5 0 0,4-6 0,0-3 1,-6-19-1,25 15 1,-7-15 0,-1-7 0,3-6 0,-4-3 1,3-2-1,-5-3 0,1-5 1,-4-2-1,-3 1 1,-5 4-1,-1 3 1,-4 1-2,-5 3 2,7 16-2,-21-9 1,6 18 0,-4 5 0,1 5 0,-3 6-1,3 3 1,1 2 0,3 1 0,1 2 0,9-7 0,-3 1-1,6-5 1,1-2 0,0-20 0,11 20 0,-11-20 0,22-3 1,-7-8-1,6-4 0,-1-6 1,4-1-1,-1-6 1,-1-3-1,-1-2 0,-1 2 1,-3 1-1,-1 5 0,-4 2 0,-2 4 0,-2 5-1,-8 14 1,0 0 0,-5 16 0,-1 4 0,-7 5-1,-1 6 2,-3 2-2,0 5 2,-2 1-2,5-3 1,-2-4 0,7 0 0,-1-4 0,5-3-1,1-4 1,1 1-1,3-9 1,0-13-1,0 20 1,0-20-1,0 0 1,0 0 0,20-12 0,-9-2 0,1-2 0,3-9 0,2-2 0,2-1 1,-2-1-1,2 1 0,-4 3 0,-2 4 0,-2 3 0,-11 18 0,16-21 0,-16 21-1,0 0 1,-4 21 0,-3-6 0,-4 10 0,-5 3 0,-3 7 0,-3 2 1,-3 5-1,0-4 1,0-1-1,1-1 1,1-5 0,6-4-1,3-4 1,3-9-1,11-14 1,-13 14-1,13-14 0,2-15 1,4-4-1,2-6 0,3-8 1,1-6-1,5-8 0,1-3 0,1-1 0,1-5 0,-1 3 0,-2 6 0,-3 6 0,-5 7 1,-2 7-2,-4 12 2,-3 15-1,0 0-1,-27 6 2,15 10-2,-4-1 1,-1 7 0,0 5 0,-2 2 0,3 1 0,-4 6-1,4-3 1,-1-2 0,4-2 0,-2-4 0,8-4 0,7-21 0,-9 15 0,9-15 0,11-20 1,0-3-1,0-5 0,4-4 0,0-7 0,0-4 1,-1-3-1,-1 3 0,-4 0 0,-1 4 0,-2 8 0,-2 0 0,-3 9-1,-1 22 1,-6-15 0,6 15 0,-17 10 0,1 6-1,0 9 2,1 5-2,-1 6 1,-1 4 0,-1 5 0,1 5 0,2 2 0,4 1 0,-2-8-1,4-3 1,-2-4 0,7-7 0,0-9 0,1-6 1,3-16-1,0 0 0,0 0 0,9-19 1,2-5-1,-2-4 0,6-8 0,0-7 0,1-1 1,0-4-1,-4 9 1,-1-4-1,-8 14 0,0 4 0,-3 25 0,0 0-1,-23-3 1,6 25-1,1 3 0,-4 7 1,1 3 0,1 5-1,1-1 1,6-1 0,2-1 0,4-4-1,5-2 0,2-7-2,10-4-4,-12-20-7,32 8-15,-6-11-1,4-16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1:09.3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248 440 4,'-14'34'9,"8"-10"-1,4 4-3,0 1-1,2 3-1,2-3-1,3-5 3,1-2 0,-6-22 2,25 11 0,-9-22 1,6-7 0,-4-10 2,9-1-1,-7-9-2,2-1-1,-6-5 0,1 5-1,-9 2-1,0 7-1,-8 4 0,-2 4-2,-4 6 1,6 16-2,-23-7 1,4 14-1,-2 7 0,-2 7-1,-1 4 1,-1 7 0,5 4 0,3 3-1,6 2 1,3-2 0,11 0-1,5-5 1,4-6 0,6-6-1,2-8 1,5-12 0,-1-7 0,2-7 0,-2-9 1,-1-4-1,-4-4 1,0 1 0,-8 0 0,0-2 0,-6 5 0,-5 3 0,-4 8-1,4 14 1,-17-12-1,3 15 1,-3 6-2,-2 10 1,2 4 0,0 4 0,2 4-1,1-1 1,6-1-1,5-1 1,3-6-1,3-3 1,-3-19-1,15 20 1,-15-20 0,28-1-1,-13-12 1,3-2 0,1-7 1,-1-2 0,-2-5-1,0 4 1,-7-7 0,-1 9 0,-5-2 0,-6 8 0,-3 4 0,6 13-1,-27-9 0,5 14 0,-3 12 0,-3 6 0,1 7 0,-1 4 0,6 2-1,2 2 1,9-1-1,4-4 1,7-7-1,5-4 0,4-3 0,-9-19 1,27 17-1,-13-14 0,-14-3 1,25-4 0,-25 4 0,21-21 0,-15 7 1,0-3 0,-4-2 0,-1 1 1,-4-6-1,-3 7 0,-3 3 0,9 14 0,-29-14 0,9 19 0,-2 1-1,-3 10 0,0 4 0,1 3 0,2 7 0,5 0 0,5-1-1,5-1 1,9-4-1,7-2 1,5-8 0,5-8 0,6-8-1,2-7 1,4-8 0,1-5 0,-4-8 1,-3-1-1,-3-3 1,-3-2-1,-8 0 1,-5 0 0,-8 0 0,-4 8-1,-5 1 1,-3 9 0,-2 4-1,-2 4 0,-1 10 0,0 7 0,3 8 0,1 4 0,4 7 0,1 1-1,5 4 1,4 0-1,4-1 1,3-3-1,5-6 1,0-5-1,5-7 1,0-5 0,-1-8 0,3-5 0,-3-8 0,1-3 0,-4-4 1,1-2-1,-4-4 1,-4-1 0,-3 3-1,-5 3 1,-5 1 0,-5 9 0,-3 5 0,-4 10-1,-3 10 0,-3 5 0,1 12 0,2 4 0,1 5 0,6 1 0,4 2-1,4-3 0,8-1 0,5-9 0,4-4 0,4-6 1,5-7-1,0-6 0,5-6 1,1-6 0,-2-8 0,1-4 1,-1-2-1,-3-4 1,-3-1-1,-6 0 1,-2 2 0,-3 1-1,-5 3 1,-5 5-1,-4 4 1,9 13-1,-27-9 0,10 12 0,-3 12 0,1 3 0,2 5-1,2 5 1,8 0 0,2 3-1,5-7 1,5-2-1,6-7 1,3-4-1,1-5 1,3-6 0,-1-4 0,0-2-1,-3-5 1,3 0 1,-2-5-1,-1-1 0,-2 1 0,1 1 0,-4-1 0,1 4 1,-10 12-1,14-24 0,-14 24 0,0 0 0,0 0 0,0 0 0,-16 14 0,2 2 0,-2 6 0,-3-2 0,2 7 0,0-1 0,3 1-1,4-4 1,3 0 0,7-5-1,0-18 1,20 20 0,-3-20-1,2-6 1,1-7 0,2-6 0,0-2 0,-1-4 0,-4-2 0,-5 1 0,-4-3 1,-1 4-1,-7 4 0,-4 3 1,-5 1-1,9 17 0,-27-17 0,10 16 1,-2 4-1,-1 4-1,0 4 1,1 5 0,2 0 0,1-4 0,16-12 0,-22 25-1,22-25 1,-11 13 0,11-13 0,0 0 0,0 0 0,0 0 0,0 0 0,1-18 0,-1 18 0,5-26 0,-3 7 0,1-3 0,-3-4 1,1-1-1,-1 2 0,0 0 0,-3 3 1,2 4-1,-4 4 0,5 14 0,-16-8 0,16 8 0,-26 12 0,8 2 0,1 2 0,-2 1 0,1 2 0,-1-2 0,5 0 0,0-1 0,14-16 0,-18 20 0,18-20-1,0 0 1,-9 16 0,9-16 0,0 0 0,0 0 0,11-19 0,-11 19 0,9-31 0,-2 12 0,-3-1 1,-1 4-1,-1-6 0,0 8 0,-2 0 1,0 14-1,-5-15 0,5 15 0,0 0 0,-14 0 0,14 0-1,-14 10 1,14-10 0,-13 18 0,13-18 0,-12 20 0,12-20-1,-5 22 1,5-22 0,1 20 0,-1-20-1,7 17 1,-7-17 0,0 0 0,17 11 0,-17-11 0,0 0 0,19-17 0,-19 17 1,12-23-1,-5 5 0,-3 3 0,1-2 1,-3-1-1,1 4 0,-6-3 0,3 3 0,-5 0 0,5 14 1,-10-19-1,10 19 0,-14-9 0,14 9 0,-14 5-1,14-5 1,-15 23 0,15-23 0,-16 27 0,8-9-1,3-5 1,-1 4 0,6-17 0,-6 25 0,6-25 0,0 14 0,0-14 0,0 0-1,0 0 1,0 0 1,0 0-2,0 0 2,15-23-1,-8 6 0,1-2 0,1-3 0,-3 0 0,4-1 0,-2-2 0,-2 1 1,2 2-1,-4 1 0,-1 5 0,1-3 0,-4 19 0,3-20 0,-3 20 1,0 0-1,0 0 0,0 0 0,0 0 0,-10 16-1,4-1 1,0 5 0,-2 2 0,0 5 0,0-1 0,4-4 0,-1 0 0,3-6 0,2-1 0,0-15-1,8 16 1,-8-16 1,19-6-1,-5-1 0,3-10 0,2 0 1,0-6-1,3-1 0,0-2 0,-2 1 1,-1 1-1,-3 6 0,-2 2 0,-14 16 0,22-20 0,-22 20 0,12-8 0,-12 8 0,0 0 0,0 0-1,17-2 1,-17 2 0,0 0 0,-4 21 0,-4-6 0,-5 6 0,-2 5 1,-3 1-1,-3 1 0,-3 0-1,-1-2 2,3-5-1,2-4 0,4-5-1,16-12 1,-22 14 0,22-14 0,0 0 0,0 0-1,17-18 1,2 4 0,5-7 0,5-2 0,6-5 1,2-5-2,3-1 2,-1-2-1,-2 3 0,-4 3 0,-6 5 0,-3 7 0,-9 4 1,-15 14-1,17-18 1,-17 18-1,0 0 0,0 0 1,-20 7-1,6-4 0,-2 6 0,-1 2 0,-2 6-1,-4 3 1,-2 4 0,-4 4 0,1 8-1,-5-2 1,0 1 0,-1-1 0,4-1-1,3-8 1,4-2 0,7-6 0,16-17-1,-17 17 1,17-17 0,0 0-1,17-4 1,-3-4 0,2-5 0,6-4 0,0-1 0,0-3 0,3 1 0,-3-2 0,-3 5 0,-4-2 0,-2 5 0,-13 14 0,17-19 0,-17 19 0,0 0 0,13-18 0,-13 18 0,0 0 0,0 0 0,14-7-1,-14 7 1,0 0 0,0 0 0,14 13-1,-14-13 1,0 0 0,3 20-1,-3-20 1,-6 14-1,6-14 1,-10 14 0,10-14 0,-14 11 0,14-11-1,-17 10 1,17-10 0,-19 7 0,19-7-1,-19 7 1,19-7-1,-17 7 1,17-7 0,-17 10 0,17-10 0,-14 8-1,14-8 1,0 0 0,0 0-1,0 0 1,0 0 0,0 0-1,6-21 1,-6 21 0,19-20 0,-7 4 0,1 4 0,0-5 0,-2 1 0,-2 1 0,-1-1 0,-2-4 1,-3 4-1,-3-3 0,-3 5 0,-2 0 1,5 14-1,-17-20 0,3 15 0,-2 4 0,-1 4 0,-2 3-1,-1 3 1,-1 4 0,1 1 0,1 5-1,0-5 1,4 3 0,1-1 0,14-16 0,-19 21 0,19-21-1,0 0 1,-8 14 0,8-14 0,0 0 0,20-18 0,-20 18 0,24-28 1,-12 4 0,1 4-1,-2-5 1,-2 3-1,-1-4 1,-1 4-1,-6 0 1,-1 3 0,-5 3-1,1 2 0,4 14 1,-18-18-1,18 18 0,-28-8 0,13 9 0,-3 3-1,0 3 1,-3 3 0,2 4 0,1 3 0,0 2-1,3-1 1,-1 0 0,7 2 0,2 0 0,4 0 0,3 2-1,5-3 1,1 1 0,5-2 0,2-1-1,2-6 1,4-4 0,0-5 0,1-7 0,4-6 1,-2-7-1,0-4 1,0-5 0,-4-2 0,-2-3 0,-2 0 0,-6-1 0,-5 2 0,-6 1 1,-5 5-2,-7 6 0,-6 8 1,-4 8-1,-3 9 0,-7 7 0,-2 12 0,-2 8 0,3 9 0,4 9 0,2 7-1,8 12 0,5-3 0,9 7-1,5-4 0,8-6-1,6-8 2,1-9-2,3-13 2,0-12-1,1-11 2,0-8-1,-1-12 1,1-5 1,1-5-1,0-3 0,1-3 0,-1-1 0,-1-1 0,-1 2 0,-4 7 0,2 2 0,-13 16-1,8-16 1,-8 16-1,0 0 0,0 0 0,-21 22 0,21-22 1,-23 24-1,23-24 0,-27 25 1,27-25 0,-27 28-1,12-13 1,2 2 0,-1 1 0,3 0 0,-1 0 0,2-1-1,1-2 1,9-15 0,-11 22 0,11-22 0,0 0-1,-5 14 1,5-14 0,0 0-1,0 0 1,0 0-1,0 0 0,0 0-2,0 0 0,0 0-1,0 0-3,0 0-3,13 19-10,-13-19-5,12 12-1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1:26.1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107 56 2,'-14'15'10,"14"-15"-3,-11 21-1,5-6-3,4 2 0,-1 4-1,3-1-1,1 8 0,3 0 0,7 3 0,1-6-1,4-1 0,6-6 0,1-7 0,4-4 0,4-9 0,4-7 0,-2-10 2,3-3 1,-2-4 1,-4-3 1,-3-2 1,-4 2 1,-10-6 0,-7 6 0,-11-3 1,-3 9-2,-12-2-1,-7 9-1,-7 5 0,-5 10-1,-4 9 0,-2 4-1,-4 12 0,5 5 0,1 6-1,6 4 0,9 6-1,8 3 0,7 2 0,12 0-1,7-5 0,8-2 1,8-9-1,3-4 0,7-10 0,-1-9 0,5-11 1,2-8 0,-1-6 0,1-11 1,-2-3 0,-2-8 1,-5-6 0,0 0 0,-11-7 1,-1 2-1,-11 1 1,-3 7-1,-9 1 1,-3 12-2,-12 5 1,-5 12-1,-9 9 0,-1 11 0,-8 8-1,-3 7 1,0 13-1,3 8 0,3 6 0,10 8 0,9 0 0,6 1 0,15-2-1,9-6 2,12-13-2,8-8 1,11-18-1,7-12 1,6-10 0,4-12 0,1-12 1,1-8-2,-2-8 2,-1-8-1,-10-3 1,-6-6-1,-7-3 1,-10 6-1,-10 4 1,-9 8-1,-12 12 1,-10 9 0,-11 17-1,-6 12 1,-9 16-1,-2 13 0,-2 9 0,2 8 0,7 11-1,7-1 1,8 6-1,7-1 0,15-7 0,6-8 1,13-7-1,4-8 0,4-17 1,4-9-1,3-12 1,2-9 0,0-9 1,0-7-1,-5-11 1,2-3-1,-6-9 1,-4 0 0,-9 2 0,-3 1-1,-11 9 1,-5 9-1,-9 13 1,-8 9-1,-7 17 0,-5 14 0,-3 8 0,-2 8 0,4 13 0,4-3-1,9 9 0,5 0 0,10-7 0,9-3 0,10-4 0,10-8 0,6-11-1,5-13 2,3-11-1,4-10 1,-1-8 0,5-10 0,-5-8 0,-3-4 0,-5-3 0,-4-3 0,-9 4 0,-5-1 0,-12 7 1,-7 9-1,-12 8 0,-8 12 0,-4 10 0,-10 12 1,-1 7-1,2 11 0,3 10 0,4 0 0,9 4-1,5-1 0,14-1-1,5-4 0,13-7 0,5-9 1,7-7-1,5-13 0,5-6 1,3-10 0,2-6 1,0-7-1,-5-5 2,1-5-1,-3-2 0,-4 1 1,-11-1 0,-4 4 0,-9 7 0,-7 7 0,-12 6 1,-6 9-1,-11 12-1,-1 7 1,-2 11-1,0 4 1,3 7-1,4 8 0,11 1-1,5 2 0,12-2-1,5-4 1,13-7-1,5-7 0,7-10 1,4-12-1,3-10 1,0-11 0,1-4 2,-2-8-1,-2-5 1,-11 2-1,-2-5 1,-7 5 0,-7 4 0,-5 5 1,-12 5-1,11 17-1,-26-14 1,12 19 0,-2 4-1,5 5 0,0 5-2,3 1-2,7 8-3,-4 1-8,5-4-12,9 10-1,-7-11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1:35.1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474 224 11,'-46'16'9,"7"6"-1,0 3-2,4 4-2,5 3-2,7 0-1,6 0-1,7 0 0,7-4 0,3-1 0,8-8 0,-8-19 0,31 22 0,-7-19 1,4-6-1,7-7 2,2-5 0,1-1 1,3-6 0,1-1 0,-1-4 1,-4-1 0,-1 0-1,-7 1 0,-4 4 0,-5 1-2,-6 3 1,-8 1-1,-6 4-1,0 14 1,-25-14-1,0 6 0,-9 6 0,-9 4 0,-5 6 0,-5 1 0,-5 2 0,0 3 0,4 3 0,7 0 0,10 0-1,8-1 1,12 1 0,17-17-1,-1 22 1,15-11 0,11-6 0,9-2 0,4-5 1,9-4-1,1-2 1,7-4 0,3-4 1,54-26 1,-59 19 1,-3 1-2,-8 0 1,-4 0-1,-8 2 0,-8 4 0,-10-1 0,-12 17-1,-9-22 0,-10 19 0,-14 1-1,-6 7 0,-11 4 0,-10 9-1,-7 0 1,-4 7-1,2 5 1,2 1-1,7 2 0,10-5 1,13 2-1,15-5 0,15-5 1,7-20 0,27 22-1,1-24 1,11-2 0,7-7 0,4-8 1,3-3-1,1-4 1,-3-1 0,1-4 0,-2 4 0,-7-2 0,-3 2 1,-7 5 0,-8-1-1,-11 4 0,-14 19 0,2-22 0,-16 18-1,-13 4 0,-9 4-1,-14 9 1,-6 2-1,-6 10 0,-6 2 0,-1 6 0,1-2 0,10 3-1,6-1 0,15-2 0,9-3 0,12-4 0,16-7 0,16-5 0,7-12 0,10-6 2,6-6 0,7-9 1,2-2 0,-1-10 2,3 2-1,-9-7 1,0 6 0,-11-3 0,-4 6 0,-12-1-1,-6 5-1,-12 5 0,-12 7-2,-11 5 1,-9 8-1,-8 4-1,-12 5 0,-7 10-1,-6 4 1,0 8-1,3 2 1,7 0 0,9-2 0,9 2 0,14-7 0,15-1 0,10-6-1,2-19 2,32 13 0,-3-18 0,9-6 1,7-11 2,7-1 0,9-9 1,4-3-1,4-4 0,-1 1 0,-2 1 0,-5 2 0,-7 4-1,-7 6 1,-13 2-1,-9 7 0,-25 16 0,16-16 0,-16 16-1,-31 10 0,-4 5 0,-10-1-1,-10 10 0,-8 2 0,-6 10-1,-3-1 1,5 4 0,2-2-1,11-1 1,14-6 0,9 1-1,11-9 1,10-3 0,10-19 1,14 17-1,38-30 2,-11 1 0,7-7 0,7-4 0,5-7 0,4 2 0,-3-3 0,-1-1 0,-7 4 0,-9 2 0,-10 2 0,-7 7 0,-13 2 0,-14 15 0,0 0-1,0 0 1,-37-2-1,-3 14 0,-7 10 0,-9 0-1,-5 11 1,-3 0 0,1 7 0,6 1-1,9 4 1,12-3-1,12 0 0,13-1 0,14-8 0,10-5 1,11-8-1,7-6 1,10-9 0,2-10 0,6-9 1,3-6-1,1-5 2,0-8-1,-2-1 1,-6-4-1,-6 1 1,-4 3 0,-13-2-1,-8 6 0,-13 2 0,-9 6 0,-15 5-1,-15 11-1,-15 6 1,-13 14-1,-11 4 1,-6 12 0,0 11-1,-1 7 1,12 2-1,-37 58 1,81-57 0,17 1-1,14-5 1,15-12 0,10-6 0,16-11 0,7-8 0,9-13 1,4-10-1,4-12 1,4-5-1,-2-10 2,-2-5-1,-10-1 0,-5 3 1,-14-3 0,-8 4-1,-13 5 1,-10 2-1,-15 6 0,-7 10-1,-12 8 1,-11 5-1,-8 12 0,-8 11-1,-7 13 1,-3 9-1,1 8 0,-1 3 0,-37 54-3,67-52 1,9-7 0,15-9 1,14-13-1,15-7 1,11-10 1,12-10 1,8-9 0,4-10 1,8-7 1,1-7 0,-3-7-1,-4-3 2,-7 2-1,-11-2 0,-9 3-1,-14 4 1,-12 7-2,-12 6 1,-15 13-1,-12 6 0,-15 16 0,-6 11 0,-8 9 0,-2 10 0,0 7 0,8 5-1,9 3 1,13 1 0,19-2 0,14-10-1,14-4 1,17-10 0,10-13-1,9-7 1,8-11 0,1-11 1,4-8-1,-4-9 1,-3-7 0,-6-2 0,-4-2 0,-14-2 1,-5 3-1,-13-1 0,-11 6 0,-9 8-1,-12 5 1,-12 7-1,-6 13-1,-8 6 1,-5 11 0,1 14-1,2 4 1,7 7-1,1 4-1,14 6 1,10-7-1,12 0 0,10-9 1,36 10-2,-8-36 3,7-7 0,6-14 1,1-5 0,-2-8 1,4-5 0,-7-4 1,1-8-1,-9-1 1,-6 3-1,-6 1 0,-8 4-1,-14 1 0,-9 8-1,-11 9 0,-10 9 0,-13 12 0,-4 4-1,-6 13 1,0 9-1,7 8 0,3 1 0,13 9-1,8-4 0,17 2 0,8-5 0,16-5 0,9-9 1,7-6-1,5-8 2,0-10 0,4-6 0,-4-7 1,1-7 0,-3-7 1,-5-2-1,-4-4 1,-2-2 0,-10 0 1,-4 2-2,-12 0 1,-7 7-1,-13 1 0,-7 12-1,-10 4 0,-8 8 0,-2 11 0,1 5-1,4 13 0,3 4 0,10 11-1,5-2-1,13 5 1,18 34-2,11-52 2,14-10 1,3-9 0,11-15 2,6-6 0,4-14 0,1-5 1,-3-6 1,-2-6-1,-9-3 0,-5 4 1,-14-2-1,-8 5-1,-14 1 1,-12 9-1,-15 4-1,-15 15 1,-12 7-1,-7 9 0,-7 11 0,4 10 0,6 5 0,8 8 0,16 1-1,12 2 1,16-1-1,12 1 1,13-11-2,10-2 1,7-9 0,3-8-1,4-8 1,1-9 0,1-9 1,-2-10 0,-2-8 1,-5-4 0,-11-4 1,-6-2 0,-11-2-1,-11 4 1,-14 2-1,-18 7-1,-15 2 1,-12 10-1,-12 7 0,-9 10-1,-3 13 1,-1 6 0,4 10-1,11 9 1,14 7-1,9 0-1,17 7 0,16-2 1,19-5-1,12-9 1,15-8-1,9-9 1,5-11 1,8-12 1,0-10 1,1-12 0,-6-8 0,-3-4 1,-8-10 0,-6 4 0,-15-8 0,-6 4 0,-15 0-1,-10 2-1,-13 9 0,-15 4 0,-12 11-1,-10 13 0,-1 9 0,-4 14 0,1 16 0,9 10 0,8 10-2,6 8 1,17-2-1,10 0 1,17-3-1,9-7 1,16-15-1,8-8 1,11-13 0,5-10 1,7-14 0,2-8 1,-4-6 0,-3-7 0,-8-2 0,-10-4 0,-7-2 1,-10-3-1,-11 1 0,-13 4-1,-13 6 1,-13 6-1,-10 8 0,-12 11 0,-4 10 0,-6 11-1,0 13 1,4 7 0,7 8-2,9 5 1,15 4-3,6-4-2,25 7-5,0-6-11,17-12-8,15 0 0,4-16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1:45.1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142 140 14,'0'0'12,"0"0"-2,0 0-2,6 25-4,-1-4-1,0 4-1,2 4 0,1 4-1,3 1 0,-1 1-1,2 1 1,1 1-1,-1-1 0,1-8 0,-1 0 0,-2-4 1,-2-6 0,-8-18 1,11 22 1,-11-22 1,0 0-1,0 0 1,0 0 1,0 0-1,9-22 0,-9 22-2,2-25 0,-1 7-1,2-4 0,-1-2-1,4-8 1,0-3-1,1 2 0,0-2 0,1 0 0,0 6 1,-2 2-1,1 7 0,-3 6 0,-4 14 0,7-14 1,-7 14-1,0 0 0,0 0 0,0 0 0,3-14 1,-3 14-1,0 0 1,0 0-1,0 0 0,0 0 0,0 0 1,0 0-1,0 0 0,0 0 0,-2 23 0,-1-7 0,-3 5 0,0 1 0,-4 5 0,-1 1 1,-1 6-1,-2 1 0,-2 2 0,0 1 0,-1-3 0,3-2 0,-2-2 0,0-4 0,6-8 0,-1-1-1,11-18 1,0 0 0,0 0 0,0 0 0,4-18 0,13-6 0,4-2 1,7-7-1,3-8 0,5 2-1,4-3 1,-1 0 0,0 5 0,-1-2 0,-5 6 0,-2 5 0,-8 6 0,-4 3 0,-19 19 0,19-22 1,-19 22-1,0 0 0,0 0 0,0 0 0,-9 19 0,9-19 0,-21 28 0,10-12-1,-4 7 1,1 1 0,-8 2 0,3 1 0,-3 1 0,-2-2 0,-1-2 1,2-1-1,-2-7 0,1-2 1,2-5-1,0-3 0,3-3 1,4-3 0,1-3-1,14 3 1,-18-22-1,15 5 1,2-3-1,2-3 1,2-9-1,2 0 1,0-4 0,1-3 0,0-3 0,1 4-1,-4 1 1,1 2 1,-2 6-1,0 4 0,-4 6 1,2 19-1,-13-14 0,13 14 0,-25 15 0,8 3 0,-3 10-1,-5 1 0,1 6 0,-2 4 0,-1 4 0,5 1 0,2 1 0,2-7 0,3-2 0,4-5 0,0-3 0,8-6 0,-4-10 0,7-12 0,-3 16 0,3-16 0,0 0 0,0 0 0,10-23 0,-10 9 0,6-7 1,-3-1-1,2-4 0,-2-1 0,0 1 0,0 2 0,0 1 0,0 6 0,-1 1 0,-2 16 0,1-14 0,-1 14 0,0 0 0,0 0-1,11 24 1,-4-9 0,1 7 0,3 1 0,1 9 0,2-4 0,2 1 0,3 3 0,-1-6 0,1-2 0,0-4 0,0-3 0,-2-1 0,-1-7 0,-16-9 0,23 13 0,-23-13 0,14 4 0,-14-4 1,0 0-1,0 0 0,0 0 1,0 0-1,0 0 0,0 0 0,-23-14 0,10 8 0,-4 0 0,0-2 0,-5-1 0,2 1 0,-1 0 0,2 2 0,4 1 0,15 5-1,-24-8 1,24 8-1,0 0 1,0 0-1,0 0 0,0 0 1,19 19-1,0-11 1,4 0-1,4 1 1,3-1 0,0 1 0,1 0 0,-1 2-1,-4-1 1,-1-1-1,-3 0 1,-3-1-1,-2 0 1,-2-3-1,-15-5 1,21 4 0,-21-4 0,15 2 0,-15-2 0,0 0 0,14-2 1,-14 2-1,0 0 1,0 0-1,3-18 1,-3 18-1,-13-19 1,4 2 0,-1 0 0,-7-4 0,3 3 0,-5-7 0,-1 0 0,3 0 0,-2 0 0,2-2 0,1 4 0,3 2-1,2 3 1,4 4-1,7 14 0,-8-14-1,8 14 1,0 0 0,3 26-1,3-6 1,2 5 0,3 5 0,0 8 0,3-1 0,0 4 0,0-2 0,4 0-1,-3-3 1,-1-4-1,0-2 1,-3-8-1,0-5 1,-1-3 0,-10-14 0,0 0 0,15 9 0,-15-9 1,5-14 0,-5 14 0,-1-28 0,-1 8 0,-1-3-1,-3-7 1,-1-1 0,3-5-1,-3-2 0,3-4 1,1 3-1,-1 2 0,3 5 0,1 4 0,0 8 1,0 8-1,0 12-1,0 0 1,0 0 0,-5 29-1,4-5 0,-3 5-2,4 4-2,-4 0-5,5 3-11,4 3-8,-7-10 2,9 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1:49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413 119 8,'-18'22'10,"4"-2"-1,-5 7-3,-3 5 0,-5 4-1,1 3-1,-3 2-1,3 0 0,4-2-1,1-4 1,4-5-2,6-6 1,3-4 0,8-20 0,-4 15 1,4-15-1,14-15 1,-3-4 0,4-6-1,4-6 0,2-3 0,0-5 0,5-5-2,-5 0 1,3 2-1,-4-3 1,-1 9 0,-3-2 1,0 6-1,-5 5 1,-2 7 0,-4 4 1,-5 16-1,0 0 0,0 0 1,0 0-2,0 28 1,-11-3 0,-3 10-1,-2 0 0,-6 4 0,0 5 0,-3 1-1,0-2 1,0-3-1,0-4 1,3-3-1,0-5 0,5-5 1,2-5 0,15-18-1,-17 14 1,17-14 0,0 0 0,8-32-1,3 6 1,5-4-1,6-7 0,3-9 0,3 0 0,2-6 0,-1 4 0,1 2 0,-5 1 0,-1 8 0,-8 2 1,-2 12-1,-10 7 1,-4 16 1,0 0-1,-23 7 0,-2 14 1,-3 8-1,-7 8 0,-3 7 0,-2 1 0,-4 3-1,0 2 1,6-1-1,5-4 0,5-8 1,6-5-1,-1 13 0,23-45 0,0 0 1,20 5-1,-1-23 0,1-8 1,7-7-1,1-4 0,0-4 1,29-49-2,-32 46 1,-2 0 0,-5 7 0,-1 2 0,-8 7 0,4 5 0,-9 6 0,-4 17 0,4-14 1,-4 14-2,-8 18 1,-5 7 1,2 8-1,-6 5 0,-2 5 0,-3 9 0,0-1 0,-3 2 0,8-6 1,0-5-2,4-3 2,2-6-1,2 12 0,7-29 0,2-16 0,0 0 0,16 8 0,-16-8 0,30-25 0,-10 3 0,7-5 0,3-4-1,2-2 1,3-1 0,-4 4-1,1 2 1,-6 10-1,-4 5 1,-8 8 0,-14 5 0,14 18 0,-15 2 0,-5 8 0,-5 2 0,-2 6 0,-1-1 0,-3 1 0,-2-1 1,5-6-1,-3-4 0,6-3 0,0-6 0,11-16 0,-10 22 0,10-22 0,32-11 0,-7-5 0,3-6 0,9-7 0,4-3 0,5-4 0,-1 5 0,-6 2-1,-1 5 1,-8 7 0,-10 9 0,-20 8 1,11 14-1,-22 7 0,-6 2 0,-3 5 0,-7 3 0,-1 5 1,-1 0-1,4 2 0,2-4 0,4 2 0,2 0 0,4-5 0,2 3-1,8-9-2,5 3-3,-2-28-3,14 30-3,-14-30-8,22-2-10,-3 2 1,-2-17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1:54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97 113 8,'-25'0'11,"1"18"6,13 0-10,2 3-2,1 14 0,2 1-2,-1 9 1,4 10 0,0-5-1,5 4 1,2 43 3,0-63-4,3 2 2,-3-17 0,3-5 1,-7-14-1,14 0 0,-9-14 0,11-30 4,-7 8-5,-2-7-2,-3-6 0,3-5-2,-4-1 1,0-6 0,-2 3-1,-2 1 0,1 8 1,-5 9 0,4 4 0,-6 8 1,6 7 0,1 21-1,0 0 1,-18 0-1,11 21 0,0 2 0,1 11-1,-2 7 1,2 7 0,1 7-1,4 4 0,1 1 0,0-1 0,3-4 0,6 44 0,-6-56-1,0-15 1,1-10 1,-3 0-1,-1-18 0,0 0 1,0 0-1,0 0 0,10-18 0,-4-5 1,0-4-2,2-5 1,-2-10-1,7-5 1,-4-2 0,2-1-1,-1 0 1,1 4-1,-2-4 1,14-27-1,-13 49 0,-2 5 0,0 5 1,-8 18-1,14-10 1,-14 10 0,7 23-1,-3 2 1,-4 6 0,0 7 1,-2 12-1,-1 7 0,0-2 1,-2 4-2,-6 55 1,6-58 0,2-10 0,2-9-1,-2-9 1,1-4 0,2-7 0,0-17 0,0 0-1,0 0 0,17-5-1,-17 5-3,21-28-3,-6 12-6,-2-1-5,-1 0-10,2 8 0,-14 9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2:02.9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234 0 8,'-12'41'9,"-4"4"-2,-1 7-2,-2 2 0,3 9 0,-3 5-1,1-4 1,-4 5 0,1-8 0,2-2 0,1-10 0,2-6 0,3-13-2,4-10 1,9-20-1,0 0 2,0 0-2,0 0 0,19-34 0,-2 7-1,-1-10 1,4-11-2,1-4 1,2-7-1,1 1-1,-1 2 1,2 3-1,-4 4 1,-1 7-1,-4 11 1,-1 11-2,-7 4 1,-8 16-1,13 2 1,-13 12 0,0 8 0,-7 4 0,1 10 0,-5 8 0,2 7 0,-5 2 1,-2 3-1,-1-2 0,-1-1 0,3-3 0,-1-4 0,2-11 1,1-9-1,4-5 0,9-21 1,-5 15 0,5-15-1,14-19 1,1-2 0,3-8 0,4-6-1,5-8 1,4-7-1,-1 4 1,0 0-1,-3 7 0,-4 5 0,-4 7 0,-2 10 1,-17 17-2,0 0 1,0 0 0,9 30 0,-15-7 0,-5 10 0,0 3 0,-3 2 1,0-1-1,-3 2 0,0-6 1,1-2 0,0-8 0,8-5 0,8-18 0,-15 18 0,15-18 0,0 0 1,4-28-1,4 8 0,3-5 0,2-9 0,-1-4-1,2 1 1,1-1-1,-3 5 1,-6 7-1,4 4 1,-7 5-1,-3 17 1,0 0-1,0 0-1,0 0 1,3 26 0,-8-4-1,-4 6 1,3 5 0,-8 5 0,-1-1 0,0 1 0,-3-9 0,3-2 0,1-5 1,3-8-1,-3-5 1,14-9-1,-16 0 1,16 0 0,-16-28-1,12 8 1,-3-8-1,1-10 0,-3-4 0,4-5 1,-3-1-1,2-2 0,0-2 0,-2 1 1,0 2-1,2 7 0,-1 11 0,3 1 0,-1 10 0,-1 6-1,6 14 0,0 0-1,-13 16-1,4 1-3,7 11-5,-3 3-14,1-3-5,8 8 2,-2-8-1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2:14.2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136 39 0,'0'0'11,"0"0"-1,-6-14-1,6 14-1,0 0 0,0 0-1,0 0-1,0 0-1,0 0-1,0 0 0,0 0-1,0 0 0,0 0-1,0 0 1,1 22 0,-1-22-1,-1 23 1,-2-9-1,3 3 0,-2-1-1,0 1 0,2-1 0,-1 2 0,1 3-1,0 2 0,1 5 0,-1 3 0,0 5 0,0 2 0,-1-1-1,-1 4 1,1-5 0,-2-4-1,1-5 1,0-2 0,1-11 0,1 2 0,0-16 0,0 14 0,0-14 0,0 0 0,0 0 0,0 0 0,0 0 0,0 0 0,0 0-1,0 0 1,0 0 0,0 0-1,-3-22 1,3 5-1,0 1 0,1-4 0,1-1-1,-2-2 1,1 3 0,1-4-1,0 2-1,-2 2 2,3 1 0,-2-4 0,1 1 1,-1-1-1,1-1 1,0-5 0,-2 4 1,1-8-1,-1 8 1,0 0-1,0 3 1,-1 3 0,-1 5 1,2 14 0,-3-17 0,3 17 0,0 0 0,0 0-1,0 0 1,-6 22-1,4-5 0,0 7 0,2 4 0,0 8-1,0 1 0,0 1 0,2 4 0,0-2 0,-2-2 0,0-1 0,3-4 0,-3-5-1,0-8 1,0-1 0,0-19 1,0 20-1,0-20 1,0 0 0,0 0 0,0 0 1,-3-17-1,3 2 0,0-10 0,3-5 1,-2-6-1,2-12 0,1-4 1,-1-2-1,-2-3 0,4 6 1,-3 4-1,-1 8 0,-1 8 1,0 9-1,-1 6 0,1 16 0,0 0 0,0 0 0,-15 27 0,8-8-1,2 6 1,-1 1-1,-2 10 1,0-2 0,2 2-1,-1 2 1,1 1-1,1-3 0,2 3 0,2 1 0,2-5 0,2-1-1,2-6 1,3-3-1,1-6 1,4-7 0,3-9 0,2-9 0,4-3 0,3-10 0,-1-8 0,3-5 0,-2-3 0,-3-4 1,-2-1-1,-3-2 1,-6 1-1,-5 0 1,-2 9 0,-6-1-1,-3 11 0,-6 0 1,11 22-1,-26-14 0,5 19 1,1 6-1,0 4 0,-2 9 0,3 4 0,3 3 1,0 2-2,7 3 1,4-4-1,2 0 1,3 0-1,5-5-1,1-2 2,2-9-2,0-1 2,-8-15-1,16 5 1,-16-5 0,15-20 0,-7 2 1,3-8 0,-5 1 0,1-6 0,-1-1 1,2 4-1,-5 2 0,0 4-1,-1 3 1,-4 4 0,2 15-1,0 0 1,-14-11-1,14 11 0,-16 17 0,16-17 0,-19 31 0,8-9 0,5 1 0,1 4-1,2-1 1,2 4-1,1-5 1,1 0-1,4-6 0,0-2 1,-5-17 0,11 16-1,-11-16 1,14-7 0,-14 7 0,8-25 1,-5 10 0,3-6-1,-4 0 1,4-6-1,-5 4 1,-1 1-1,0 3 1,0 0-1,-1 5 0,1 14 0,-6-18 0,6 18 0,0 0 0,-16 14 0,11 0 0,-1 9-1,1 0 1,-1 12-1,0 1 0,-1 1 1,3-1-1,1-5 0,-1-1 0,4-5 0,0-5 1,0-20-1,0 21 1,0-21 0,0 0 0,2 14 0,-2-14 0,0 0 0,0 0 0,0-14 0,0 14 0,2-18 0,-2 18 0,3-20 0,-3 20 0,1-19 0,-1 19 0,0 0 0,0 0 0,0 0 0,0 0 0,0 0-1,-11 14 1,11-14 0,-9 22 0,9-22 0,-11 24 0,11-24 0,-6 23 0,6-23 0,-7 19 0,7-19 0,-1 14 0,1-14 0,0 0-1,0 0 1,0 0 0,20-2 0,-20 2 0,17-15 0,-17 15 0,22-19 0,-22 19 0,19-16 0,-19 16 0,14-9 0,-14 9 0,0 0 0,0 0 0,0 0 1,-6 19-1,6-19 0,-20 26 0,7-7 0,4 0 0,-4-1 0,5 1 0,2-2 0,6-17 0,-8 24 0,8-24-1,0 0 1,0 0 0,0 0 0,0 0 0,21-13 0,-21 13-1,18-28 1,-8 9 0,2 2 0,-2-3 0,-1 4 0,-3 2 1,-6 14-1,11-15 0,-11 15 0,0 0 0,0 0 1,-17 12-1,17-12 0,-20 27 0,6-12 0,3 4 0,0 0 0,1 1 0,4 0 0,1-1 0,2-2 0,3-3 0,0-14 0,7 22-1,-7-22 1,0 0 0,14 2 0,-14-2 1,9-17-1,-9 17 0,6-25 1,-1 7-1,-5 4 1,0 14 0,3-23-1,-3 23 1,0 0-1,0 0 0,0 0 0,0 0 0,0 0 0,-17 28 1,12-12-2,2 4 1,0-1 0,0-4 0,1 1 0,2-16 0,2 19 0,-2-19 0,0 0 0,19-5 0,-2-4 0,2-9 0,1-3 0,5-4 0,0-2 0,2 1-1,-4 1 2,-1 4-2,-8 4 1,-14 17 1,18-20-1,-18 20 0,0 0 0,0 0 0,-24 23 0,5-7 1,-1 4-1,-4 4 0,-1 2 0,2 1 0,-1-2 0,4 0 0,3-2 0,6-3 0,-2-6 0,13-14 0,-8 21 0,8-21-1,0 0 1,5-18 0,1 1 0,2-1 0,6-6 0,-4-2 0,4-3 0,-3 3 0,1 4 0,-4 3 0,0 5 0,-8 14 0,0 0 1,0 0-1,0 0 0,-20 17 0,5 1 0,3 0 0,-5 3 0,3-1 0,-1-4 0,5-2 1,10-14-2,-13 18 1,13-18 0,0 0 0,0 0 0,0 0 0,6-25 1,1 11-1,-3-9 0,2 1 0,-1-6 0,0-2 0,-4 1 0,3 1 0,-3 1 1,-2 4-1,-1 2 0,0 7 0,2 14 1,-9-17-1,9 17 0,-14 8 0,14-8 1,-16 23-1,7-6 0,-1 1 0,3 0 0,-1 0 0,3-3 0,5-15 0,-6 19 0,6-19 0,0 0 1,0 0-1,15-17 0,-5 0 1,-1-5 0,1-10 0,-1-3 0,1-3 1,-3-4 0,0 1 0,-6 2-1,2 5 1,-4 3-1,-1 9 0,-1 6 0,3 16-1,0 0 0,-19 10 0,8 8 0,-1 11 0,-2 6-1,-2 4 1,5 4-1,-2-1 1,1-5-1,6-4 1,2-5 0,3-6 0,1-8 0,0-14 0,0 0 0,0 0 0,19-8 0,-11-9 0,-1-10 0,1-5 1,0-10 0,-2-7-1,2-4 1,-3-8-1,0-3 1,-2 0-1,-2 8 1,1 6-2,-2 8 2,0 11-1,-2 6 0,2 25 0,0 0 0,0 0 0,-11 31 0,7 0 0,-1 7 0,-1 7 0,1 8 0,0-2-1,1 6 1,0-4 0,3-3-1,1-5 0,1-6 1,1-5-1,1-6 1,-1-6 0,1-8 0,-3-14 0,3 19 0,-3-19 0,0 0 1,3-17-1,-3 0 0,0-10 0,0-4 0,-3-10 1,3-4-1,0-6 1,-2-1-1,2 1 0,-1 2 1,-1 12-1,1 7 0,-2 8 0,3 22 0,0 0 0,-15 13 0,8 15 0,-3 9 0,1 7 0,-4 6-1,5 5 1,1-1-1,0-1 1,3-3-1,4-1 1,3-6 0,1-2-1,3-7 1,1-4 0,1-4 0,0-5-1,4-6 1,-13-15-1,22 19 0,-22-19 0,20-5 0,-20 5 0,16-21 1,-8 5-1,-2-3 0,-1-1 0,-1 0 1,1-1 0,-2 3-1,-3 4 1,0 14 0,0-21 0,0 21 0,0 0 0,0 0-1,0 0 1,0 0 0,-14-4-1,14 4 1,0 0 0,-8 14-1,8-14 1,-4 28 0,2-13-1,2 7-1,-3 2-2,4 4-2,-4-6-4,10 4-14,0-3-7,-5-8 0,6-1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2:21.3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198 294 2,'-13'17'2,"1"2"0,1-1-1,0 1 0,1-2 1,4 0 0,6-17 3,-8 24 0,8-24 3,0 0-1,0 0 1,10-20-1,-3-1 0,4-5 0,2-4-2,0-3-2,-1-3-1,1 0-1,-1 4 0,-2 4 1,-3 4-1,-2 7 0,-5 17 0,0 0 1,0 0-1,-23 14-1,8 13 1,-3 1 0,-1 3-1,0 3 1,0 1 0,2-4-1,3-3 1,4-8 0,3-3 0,7-17 0,-4 16 0,4-16 1,0 0-1,16-30 1,-5 7 0,2-5 1,-1-3 0,1-12-1,1 4 1,-2-7-1,-2 10 0,-2-2 0,-4 12 0,-2 2-1,-2 24 0,-6-17-1,6 17 1,-21 25-2,6 0 2,-4 8-1,-5 4 0,2 7 0,2 3 0,0 0 0,1-4 0,6-2 0,4-7 0,4-4 1,5-10-1,3-6 0,-3-14 0,16 3 0,-16-3 0,30-34 0,-15 6 1,1-6-1,0-10 0,-1-3 1,1-4-1,-8-4 0,4 5 1,-7 6-1,1 10 1,-6 4-1,-1 16 0,1 14 0,-16 17 0,5 12 0,-4 13 0,-1 6-1,-3 4 2,3 5-1,2-2 0,3-5 0,7-8 0,2-6 0,5-11 0,7-9 0,-10-16 0,29 6 0,-10-16 0,3-11 0,0-8 0,0-3 1,0-10-1,-6 1 0,2-4 1,-5 3-1,-2 6 0,-5 6 1,-4 7-1,-2 23 0,0 0 0,-17 3 0,6 17 0,-5 10 0,0 6 0,-1 3 0,1 4 0,4-1 0,4-4 0,6-4 0,4-3 0,7-6 0,2-11-1,7-6 1,2-9 0,3-9-1,1-10 1,-2-6 0,0-7 1,-3-5-1,-5-5 0,-5 0 0,-6 3 1,-4 4 0,-6 6-1,0 5 1,-4 10-1,-3-1 0,14 16 0,-26-3 0,26 3 0,-21 9 0,21-9 0,-19 22-1,12-6 1,6 6 0,1 3 0,3 0-1,3 3 1,8-6 0,4 1 0,2-11 0,4-4 0,1-9 0,0-7 0,-2-3 0,1-9 0,-6-1 1,-3-2-1,-1 1 1,-5 2-1,-6 3 1,-3 3-1,0 14 1,0 0-1,-26-8 1,7 20-1,-3 7 0,-3 4 1,1 4-1,-2 1 0,8 3 0,0-1 0,10-4-1,3-2 1,8-5 0,5-5 0,6-3 0,5-10-1,3-6 1,3-5 0,2-8 0,1-3-1,-3-4 1,-2-2 0,-2 0 1,-9 4-1,-4 1 0,-8 7 1,0 15-1,-19-16 0,1 18 1,-8 5-1,-2 9 0,-3 4 0,0 5 0,2 5 0,6-2 0,2 2 0,9-4 0,6-1-1,7-6 1,5-5-1,-6-14 1,29 12-1,-12-16 1,2-6-1,0-2 1,-1-5 0,-2-4 0,0 0 0,-4-1 0,-2 1 0,-6 3 1,-1 4 0,-3 14-1,-7-14 1,7 14-1,-21 11 1,7 3-1,0 3 0,0 5 0,1 1 0,6 0 0,0 4 0,7-5-1,3-2 1,5-1-1,2-5 0,4-5 0,1-4 0,4-5 1,2-6-1,-1-10 0,2-4 1,-2-4 0,1-2 0,-6-2 1,-1 4-1,-6-4 1,-3 8 0,-8 4 0,3 16 0,-19-15 0,3 15 0,-2 6-1,-3 3 0,2 4 0,1 2 0,0-1 0,4 2 0,5 0 0,1-1 0,6 2 0,2 2-1,4 5 1,-3 1-2,4 3 1,-2 0 0,2 0 0,-1-2-1,1-8 1,1-3-1,-6-15 2,18 3 0,-7-18 1,1-2 0,1-4 0,-1-4 0,-1-4 0,0-1 1,-5-4-1,1 7 1,-4-1-1,0 5 1,-5 2-1,2 4 0,0 17-1,-3-14 1,3 14-1,0 0 0,-6 23 0,3-1 0,-3-3 0,1 8 1,-1-2-1,-2 3 0,3 1 0,-3-1-1,4-1 1,-3-2 0,7-2-1,-1-1 0,1-5 1,1-1-1,-1-16 1,0 0 0,0 0 0,0 0 0,0 0 0,16-25 1,-13 5-1,0-1 1,-1-4 0,-2 4 0,0-1-1,-2 8 1,-1-3-1,3 17 1,0 0-1,0 0-1,-16-7 1,16 7 0,-12 24 0,4-10-1,2 4 1,-1 1-1,1 0 1,0-3-1,1-1 1,5-15-1,-6 20 1,6-20 0,-2 16-1,2-16 1,0 0 0,0 0 0,0 0 0,0 0 0,21-25 0,-13 8 1,1-2-1,0-3 1,-1 0-1,3 1 1,-5 0 0,-1 6-1,-5 15 1,3-21-1,-3 21 0,0 0 0,0 0 0,-8-15 0,8 15-1,0 0 1,0 0 0,-12 15-1,12-15 0,-6 21-1,4-1 0,-3-3-1,4 8-1,-5-1-2,6 2-3,-5-4-8,6-3-13,4-1 1,-5-18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2:31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178 219 2,'11'-24'10,"3"2"0,-1-6-1,1 2 0,-2 1 0,-5 0 0,2 6 0,-6 5-1,-3 14-1,0-17 0,0 17-2,0 0-2,-20 22-1,6-5-1,0 3 0,-5 8-1,-3 5 1,0 1-1,1-2 0,3-4 1,4 0 0,3-6 0,3-2 0,8-20 0,0 0 1,26 5-1,-5-21 0,5-7 1,6-6 1,-1-3-1,2-3 1,-5 1 0,0 4 1,-7-1 0,-4 12 0,-9 5-1,-8 14-1,0 0 0,0 0 0,-22 11-1,6 8-1,-4 9 0,-5 3-1,-2 2 1,4 3-1,1-2 1,4-4-1,6-5 1,6-3 0,6-22-1,6 17 1,-6-17 0,30-9 0,-7-5 0,4-10 0,3-4 0,1-5 1,2 2-1,-6-2 1,-2 5-1,-5 6 1,-6 4 0,-14 18 0,0 0-1,0 0 0,-27 15 0,6 9-1,-8 4 1,0 6 0,-4 2-1,1 3 1,1 0 0,9 2 0,3-10-1,7-2 1,2-4 0,10-6 0,0-19 0,25 10 0,-1-17-1,6-8 1,4-10-1,1-3 1,4-5-1,-5-5 1,1 2 0,-5 4 0,-9 5 0,-6 5 1,-15 22-1,0 0 1,0 0-1,-27 22 1,0 8-1,-1 7 0,-3 5 0,1 4 0,2-6 0,7-1 0,7 0 0,5-11 0,7-1-1,5-11 1,-3-16 0,24 7 0,-4-16 0,2-8 0,5-10 0,1-2-1,2-9 1,0-1 0,-4 2 0,-2 2 1,-5 6-1,-7 5 0,-6 7 0,-6 17 1,0 0-1,-28 0 0,5 16 0,-7 9 0,-1 0 0,-2 4 0,-3 6 0,4-4 0,2 0 0,5-6 0,7-5 0,3-6 0,15-14 0,0 0 0,0 0 0,0 0 0,8-32 0,2 7 0,1-7 0,-2-2 0,-1-3 0,-2-7 0,-3-1 0,-1 1 1,-5-1-1,0-1 1,-7 9 0,4 1 0,-5 8-1,0 9 1,-3 8 0,-2 8-1,1 9 1,-4 4-1,3 7 0,-3 5 0,7 6 0,-2 5-1,4-5 1,2 1-1,4 0 1,5-4-1,1-7 1,1-1 0,-3-17-1,0 0 1,17 8 1,-17-8-1,10-14 0,-6-3 1,-4-2 0,2-3 1,-5-6 0,-2 2 0,-6-2 0,2 0 1,-7 1-2,3 5 2,-4 3-2,3 7 1,-2 1-2,16 11 2,-18-8-2,18 8 0,-15 8 0,15-8 0,-4 23 0,4-5-2,3 2 2,6 10 0,1 1-1,4 3 1,0 2 0,2 0-1,-1-6 1,4-2-1,-3-2 1,-5-9-1,-11-17 1,22 19 0,-22-19 0,0 0 0,17 5 0,-17-5 0,0 0 0,-5-17 0,5 17 1,-17-21-1,4 7 1,-4-8-1,-2-1 1,1-5-1,0 3 1,3 0 1,1 2-2,3-2 1,1 6-1,10 19 0,-6-16 0,6 16 0,0 0 0,0 0-1,0 30 1,5-8-2,-1 4 2,3 9-1,2 5 1,2 4-1,0 1 1,1 4-1,1-6 0,-2-1 0,3-1-1,-3-10-1,5-1-2,-5-16-6,11-3-21,-5-6-2,-1-12 2,1-4-1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09:34.5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449 206 15,'0'0'16,"0"0"-2,0 0-2,0 0-1,-13 23-3,9 8-1,-9 2 0,4 12-1,-8 5 0,2 10-1,-5 2-1,1 0-1,2-7-1,3-8 0,1-8-1,6-6 0,2-13 1,5-20-1,0 0 0,0 0 1,22-37-1,-10 1 0,-1-8 0,5-15 1,-4-12-2,4-4 0,-2-3 0,2 0 0,1 5 0,-3 6 0,0 9 0,-3 16-1,0 12 1,-4 12 0,-7 18 0,0 0 0,-8 29 0,-2 2 0,-2 8 0,-4 13 0,-1 7 1,-2 7-1,-3 3 1,0 2-1,-1 3 1,-1-6 0,1-2-1,-1-8 1,1-10 0,2-6 0,6-9 0,2-8 1,13-25 0,-19 16-1,19-16 1,0-27-1,3-6 1,2-6-1,1-11 0,2-6-1,0-11 0,1-3 0,-5 4 0,3 8 0,-2 7 0,-2 10 0,-3 10-1,-4 14 1,4 17 0,-19 9 0,6 13 0,-2 8-1,-3 3 1,3 4 0,2 1 0,2-1 0,3-3 0,0-1 0,7-9 0,-1-6 0,2-4 0,0-14 0,3 14 0,-3-14 0,0 0 0,16-26 1,-13 4-1,5-8 0,-2-9 0,2-1 1,-3-2-1,1 1 0,-7 5 0,1 8 0,-2 9-1,2 19 1,-23-3 1,5 20-2,1 11 1,-3 7 0,1 5 0,0 1-1,3 3 1,5-7 0,7-9-1,2-1 0,5-9 1,-3-18-1,22 18 1,-5-23 0,4-4 0,1-7 0,4-4 0,4-7 0,0-3 0,-2-7 1,-1 0-1,-7-1 0,-4 4 1,-2 4 0,-9 5-1,-4 9 0,-1 16 0,-20 4 0,4 14 1,-1 12-1,-3 7 0,4 9 0,-1 7 0,1 1 0,3 7 0,6-8 0,0-3 0,7-8 0,2-4 0,-1-8 0,9-12 0,-10-18 0,25 10 0,-6-26 0,3-6 1,-3-9-1,1-8 2,0-6-1,-7-4 0,1-13 1,-8 1-1,-3 5 0,-3 4 0,-1 9 1,-4 7-2,2 8 0,-3 6 0,6 22 0,-14 12 1,7 13-1,1 10 0,0 11-1,1 11 2,2 10-2,-2-2 1,4 4 0,1-7 0,1-5 0,2-9 0,4-9 0,2-8 0,0-12 0,7-7-1,1-7 1,1-6 0,4-7 0,-4-6 0,0-2 0,-3-6 0,-1-4 0,-3-2 0,-3-4 0,-2 4 0,-2 6 0,0 1 0,-2 5 0,-2 16 0,0-16-1,0 16 1,-2 18 0,-2 0-1,2 7 1,-1 10 0,-2 4-1,2 7 1,-2 0 0,4-1-1,1-4 1,1-4 0,2-9 0,4-9-1,-7-19 1,17 6 0,-17-6 0,25-34 0,-11 4 0,0-6 1,4-4-1,-4-6 0,0 1 0,-3 4 1,-2 9-1,-3 4 0,-1 6 0,-5 22 1,3-14-2,-3 14 1,-6 22 0,-2-4 0,2 6 0,-4 7 0,1 3 0,0 2-1,1 2 2,0-4-2,2-4 2,4-4-2,2-6 1,0-4 1,0-16-1,0 0 0,0 0 0,0 0 0,13-23 0,-13 2 1,-3-4-1,-5-4 1,-2-4 0,-4-1-1,-2-5 1,-4 1 0,3 5-1,-2 2 1,2 9-1,-2 11 0,-1 7 0,4 15 0,-4 12 0,-1 11 0,-4 7 0,-2 4-1,2 0 2,3-2-1,2-9 0,4-4 0,2-10 0,14-20 0,0 0 0,0 0 1,0 0-1,0-34 0,10 5 0,2-5 0,1-5-1,4 0 1,-4-2-2,2 12-2,-9-1-6,-6 30-22,13-15-1,-13 15 0,-8 18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2:35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113 78 9,'-17'25'13,"1"5"-2,2 4-3,-2-1-1,4 3-3,2-4 0,4-3-1,1-12 0,5-3 2,0-14 0,16-11 1,-5-8 1,8-7-1,-2-10 1,3 0 0,-2-6-2,-3 3 1,-4-2-2,-1 13 1,-9 1-3,-1 10 1,0 17-1,-22-6-1,3 18-1,-1 7 0,-3 14 0,2 6 0,2 2 0,2 2-1,6 1 1,6-5-1,9-3 1,3-6-1,8-12 1,2-7 0,3-6 0,-1-7 0,4-10 1,-1-4 0,-4-7 0,-1-5 1,-6-8 0,-3 1 1,-7 0 0,-1 2 0,-8 5-1,1 4 1,-6 10-2,-1 13 0,-3 13-1,-1 12 0,1 8 0,2 9-1,2 4 1,2 4-1,5 1 1,3-5 0,6-9-1,6-8 1,7-9 0,6-10 0,3-11 0,3-9 0,3-12 0,2-5 0,-3-6 1,-3-9-1,-7-2 1,-4 1 0,-10 1 0,-6 4 0,-8 6 0,-6 8 0,-6 6 0,-5 15-1,-2 8 0,-1 9 0,3 12-1,1 6 0,5 6 1,4 4-1,5-2 1,6 0-1,5-2 0,4-2 1,4-10-1,4-6 1,3-10-1,1-8 1,3-7 0,-1-9 0,1-7 0,-2-8 0,-1-6 1,-5-4-1,-4-3 1,-5 1 1,-6 5-2,-5 4 2,-4 7-2,-5 8 1,-4 17-1,-1 15 0,-1 11 0,-1 9-1,2 11 1,2 4-1,3 4 1,3 2-1,6-6 1,5-6-1,7-9 1,4-6-1,6-14 1,4-9-1,3-11 1,5-10 0,2-9 0,-3-6 0,1-7 0,-2-2 0,-7-6 1,-4 1 0,-10 3-1,-3 3 1,-5 5 0,-4 7 0,-7 7-1,-1 9 1,1 16-1,-1 9-1,4 6 1,1 8-1,1 3 1,5 4-1,2 0 0,3 0 0,2-6 1,4-5-1,5-4 0,1-6 1,-11-14-1,29 10 1,-11-20 0,0-4 0,3-5 0,-2-6 0,-4-1 0,-1-7 0,-3 0 1,-6 2-1,-5 6 1,-3 5-1,-5 6 0,-6 8 0,14 6-3,-33 23-4,21 7-14,-4 4-12,-1 2 0,7 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2:38.6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139 323 12,'0'-28'18,"0"1"-3,0-2 0,0-3-2,6 9 1,-8-4-3,7 13-2,-5 14-1,0 0-1,0 0-2,-5 46 0,1 1-2,0 21 0,-5 9-1,3 13 0,-5 2 0,3 7-1,0-6 1,0-7-1,-1-14 0,7-10 0,1-16 1,1-10 0,1-15 0,-1-21 0,0 0 0,10-25-1,-10-14 1,3-9-1,-3-11 1,3-16-2,-3-11 1,-2-9-1,1-5 0,1-3 0,0 1 1,0 9-1,1 10 0,1 19 0,0 12 0,-2 17 0,1 16 0,-1 19 0,-3 25 0,-2 14 0,-4 8 0,1 6 0,2 9 0,1 5 0,2 11 0,-2-4 0,5-10 0,0-8-1,5-8 1,-2-9 0,0-7 0,-1-9-1,-2-23 1,1 17 1,-1-17-1,0 0 0,-7-33 0,0 4 1,4-9-1,-3-4 2,-2-9-2,-1 2 0,5 4 0,-2 7 1,3 12-1,-2 7 0,5 19 0,0 0-1,0 0 1,-1 27 0,1 10 0,1 5-2,1 7 2,4 5-1,-1 1 1,0 0 0,4-5 0,0-8-1,-1-17 1,6-8 0,-14-17 0,27 6 0,-14-15 1,2-10-1,-2-4 0,-2-12 0,-2-1 1,-1-7-1,-3-3 0,-4 3 2,-2 2-2,-1 7 0,-1 7 0,0 10 1,3 17-2,0 0 1,0 0 0,0 0 0,14 34 0,-5-6-2,4 4 2,-1 4-1,3 3 1,2-2-1,-5-1 1,1-5-1,-1-6 1,3-8 0,-15-17 0,28 14 0,-11-18 1,0-6-1,-1-8 0,-2-15 0,-1-3 1,-2-5 0,-2-4-1,-4-5 0,-4 8 0,-1 0 2,0 11-2,0 9 0,0 22 0,-3-21 0,3 21 0,0 0 0,-3 29 0,1-9 0,1 8 0,-2 3 0,1 5 0,-3 5-2,1-2 2,-6 0-1,-1-3 1,0-5-1,0-8 1,0-2 0,0-7 0,11-14 0,-18 12 0,18-12 1,0 0-1,-8-28 0,8-3 0,3-7 0,2-9 0,2-7 1,4-4-1,0 3 2,-1 5-2,1 8 1,-3 14-1,-2 8 0,-6 20 0,0 0 0,-22 26-1,5 6 1,-5 13 0,-3 0-2,-5 11 2,-3 1-1,6 5 1,-1-4 0,1-5 0,2 0-1,3-12 1,5-6 0,5-8 0,4-5 0,3-8 0,5-14 0,0 0 0,8-14 0,-2-6 0,2-7 0,1-6 0,1-6 0,-2-6 0,0-7 0,-1 2 0,1 2 0,-2 6 0,-2 8 1,2 4-1,-5 8 1,1 10-1,-2 12 0,0 0 0,-9 14 0,5 4 0,-3 7-1,-3 3 1,-1 4-1,-1 2 1,1 2-1,1 0 1,4-3-1,1-8 0,2-4-1,8-2-2,-5-19-7,16 14-22,-16-14-1,26-4 0,-7-7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09:39.7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181 19 16,'0'0'21,"0"0"-5,-25-8-3,11 24-3,-5 7-1,-1 11-4,1 7-2,-1 9 0,1 3 0,2 6-1,3 1 0,4-1-1,5-8 1,7-7 1,1-11 0,7-11 1,-10-22-1,34 1 1,-15-21 0,8-7-1,-7-15 1,8-6 0,-8-8-1,2-5 0,-6-3-1,-2 6 0,-3-1-1,-3 9 0,-2 8-1,-4 12 0,-2 11-1,0 19 1,0 0 0,-6 27 0,-1 9 0,-2 9 0,3 10 0,-2 4 0,0 10 0,0-1 0,2 1 0,1-2 0,4-12 0,2-10 0,2-9 0,5-10 1,-8-26 0,22 11-1,-8-25 1,2-11 0,-2-7 0,3-9-1,-1-9 1,0-9 0,-1-2-1,-1 3 1,-1 5-1,-2 8 0,0 7 0,-2 12 0,1 9-1,-10 17 0,17 7 1,-14 12-1,-1 9 0,-2 5 0,1 6 1,-2 5-1,1 3 0,-2-1 1,2-2-1,2-8 2,4-3-1,3-7 0,-1-7 0,-8-19 1,27 9-1,-10-18 1,-3-10-1,8-7 1,-2-7-1,1-9 1,1-7-1,0-1 1,-2 1-1,-3 5 0,-1 8 0,-2 5 0,-3 9-1,-11 22 2,16-5-2,-15 22 1,2 5 0,-6 8-1,3 3 1,-4 3-1,-3 1 2,-1 0-2,1-8 1,2-4 0,-1-7 0,3-4 0,3-14 1,0 0-1,0 0 0,14-18 1,-2-4-1,1-5 0,1-9 1,0-4-1,3-1 0,-1 1 1,-2 2-1,0 2 0,-3 8 0,-2 5 0,-9 23 0,18-13 0,-18 13 0,8 17-1,-7 5 1,-4 5 0,1 7 0,-4-1-1,-2 4 1,-1 2 0,-1-1 0,1-5-1,1-8 1,2-5 1,3-6-1,3-14 0,0 0 0,0 0 0,0 0 1,19-30-1,-8 5 1,0-8 0,1-2-1,2 0 0,-3-1 1,0 8-1,-1 3 0,-1 7 0,-9 18 0,0 0-1,0 0 1,13 18-1,-15 7 1,4 5 0,-4 1 0,5 7-1,0 1 1,-1-2 1,4-1-2,-1-8 2,3-1-1,-2-12 0,2 1 0,-8-16 0,14 3 0,-14-3 1,12-25 0,-7 6-1,0-12 1,-1-2 0,1-9 0,1-2 0,-2-1-1,3 3 1,0 6 0,-1 5-1,-1 4 0,-1 7 0,-4 20-1,0 0 1,0 0 0,7 16-1,-9 5 1,0 6 0,1 4 0,-2 0-1,1 4 1,-3 1 0,1-4 0,-4 1 0,3-8 0,-1-6 0,0-5 1,6-14-1,-14 14 1,14-14-1,0 0 0,-19-25 1,11 9-1,-1-2 1,-6-4-1,0-6 0,-6 0 0,-2 0 1,-1 1-1,-2 4 0,-6 5 0,-2 6 0,-1 14 0,-4 8 0,2 6-1,-6 6 1,1 3 0,3 0-1,3 1 1,4 1 0,6-8-1,5-1 1,3-4 0,18-14 0,-18 18 1,18-18-1,-14 1 0,14-1 0,-9-15 1,6-3-1,1-3 0,2-4 0,0-5 0,2 0 0,-2 2 0,-2 2 0,-3 5 0,-1 6 0,6 15 0,-27-2 0,10 13 0,-2 5-1,2 2 2,1 7-2,2 2 1,2 1 0,4 0-1,2-1 1,3-1 0,3-4 0,6-2 0,2-6 0,4-6 0,10-11 0,3-6 0,5-5 0,9-10 0,5-4 0,-2-8 0,2 2 1,-3 1-1,-6 5 1,-4 2-2,-6 7 2,-9 5-1,-16 14 0,17 1 0,-17-1-1,0 30 1,-2-10 0,1 5 0,-2 6-1,1 4 1,1 2 0,1-1 0,1 0 0,4 0 0,3-5 0,4-6 0,4-8 0,7-7 0,7-10 0,5-13 0,5-6 0,4-7 0,5-4 0,-1-1 0,-4 0 0,-6 4 0,-8 5 0,-7 7 0,-9 5 0,-14 10 0,0 0 0,0 0 0,-14 19 0,14-19 0,-17 28 0,8-12 0,1 3 0,3-2 0,2 2 0,1-1 0,2-1 0,2-1 0,-2-16-1,6 17 1,-6-17 0,0 0 0,19-8 0,-19 8 0,14-21 0,-11 7 0,-3 14 0,10-27 0,-10 27 0,-5-25 0,5 25 0,-16-20 0,-1 13 0,-3 4 0,-5 6 0,-5 4 0,-5 4 0,-5 4 0,2 4-1,-4 1 1,1 1 0,3 0 0,1-3 0,1-6 0,4 1 0,4-6 0,3 0 0,3-4 0,-2-5-1,9-1 0,-2-3 1,2-2-1,1-3 0,14 11 1,-25-25-1,25 25 0,-22-22 1,8 14-1,14 8 0,-20-9 0,20 9 0,-17 2 0,17-2-1,0 0 1,-21 17-1,21-17-2,-8 15-1,10-1-6,-2-14-13,0 0-7,3 15 1,-3-15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09:47.6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163 79 8,'0'0'12,"-19"26"-2,8-9 0,0 4-3,-1 0 0,-1 3-1,2 4-2,-2 6 0,3 7-2,-1 3 0,1 5-1,-2 1 1,4 2-1,-2-2-1,1-6 1,7-13 0,1-8 0,1-10 0,0-13 1,0 0-1,20-11 2,-10-8-1,-1-3-1,2-3 1,-2-9-1,1-4 0,-2-4 0,-2-3 0,5-5 0,-2-3-1,1-3 1,-1 0-1,0 3 1,1 6-1,-1 6 1,-1 10 1,-2 6-1,-4 11 0,-2 14 1,0 0 1,-6 23-1,-1 1 0,0 7 0,0 5 0,3 9 0,-4 7-1,3 4 0,2 2 0,0 2 0,0 1-1,1-1 0,-1-3 1,1-4-1,2-9 0,4-6 1,-3-9-1,2-5 1,2-12-1,-5-12 1,14 6-1,-14-6 1,19-21-1,-8 2 1,-2-9-1,5-3 0,-1-7 1,1-7-1,2-7 1,-4 2-1,2-1 0,-1 4 1,-2 8-1,-2 3 0,-1 10-1,-3 10 2,-5 16-2,0 0 1,-8 36 0,2-3-1,-2 9 1,-3 8 0,0 4 0,0 4 0,0 3-1,8-3 1,-2-4 0,0-4 0,4-6 0,1-7 0,1-5 1,1-12-1,1-4 0,-3-16 1,0 0-1,19-27 1,-8-4-1,1-8 1,3-10-1,0-7 0,6-16 1,-3 2-1,1 0 0,0 9 1,-2 3-1,-1 11 0,-2 10-1,-3 10 1,-11 27 0,0 0-1,14 4 1,-15 14-1,-3 12 1,-2 11-1,-2 9 1,-3 6 0,-3 6 0,3 2 0,-4 3-1,4-1 2,-2-7-2,1-6 2,2-6-2,2-9 2,5-7-1,-2-9 0,5-22 0,-3 15 0,3-15 0,-1-25 0,1-1 1,-2-10-1,1-9 0,-1-5 0,2-5 0,0 5 0,2 2 1,-2 7-2,0 5 1,0 13 0,1 6 0,-1 17-1,0 0 1,0 0 0,-11 18-1,3 7 1,-3 10 0,-1 8 0,-7 9 0,-1 2 0,-2 4 0,0-3 0,-2-2 0,4-8 0,1-12 0,3-8 0,4-9 1,12-16-1,-14 3 0,14-3 0,-7-32 1,7 1-1,0-6 0,2-12 0,0-4 0,2 0 0,1 2 0,1 5 0,1 4 0,-4 11-1,1 12 1,-4 19 0,0 0 0,-4 22 0,-6 8-1,1 3 1,-1 6 0,1 1 0,-2 1 0,5-4 0,0-4 0,1-6 0,3-9 0,2-18 0,2 16 0,-2-16 0,0 0 0,17-16 1,-9-2-1,3-6 0,0-7 1,0-5-1,1-6 0,1 1 0,1-2 0,-1 4 0,-2 3 0,-2 8-1,-3 7 1,-6 21 0,0 0 0,0 0-1,8 25 1,-16 0 0,-1 10 0,-4-3 0,-1 6 0,0-1 0,0-1 0,1-8 0,1-1 0,4-5 0,2-10 0,6-12 0,0 0 0,0 0 1,0 0-1,14-25 0,0 0 0,-1-8 0,4-4 0,-2-2 1,1-6-1,-2-1 0,2 0 0,-2 0 0,-5 3 0,2 7 0,-4 8 0,-1 7 0,-6 21-1,0 0 1,0 0 0,-11 14 0,3 10-1,-6 5 1,0 4 0,-3 0 0,-1 0 0,1 3 0,0-4 0,1 4 0,-1-3 0,3 0 0,3-7 0,3-2 0,0-7 0,8-17 1,0 0-1,0 0 0,-3-17 1,9-8-1,1-3 0,2-7 0,0 0 1,4-3-1,-2-2 0,2-3 0,-4 1 0,2 2 1,-2 5-1,-2 6 0,-1 5 0,-3 7 0,-3 17-1,0 0 1,-11 17 0,2 4-1,-4 7 1,-1 6-1,0 0 1,0 5 0,1-1 0,1 4 1,4 0-2,2 0 2,-1-4-2,6-2 2,-2 1-2,3-9 2,3-1-2,-2-9 2,-1-18-1,3 18 0,-3-18 0,0 0 0,0 0 1,11-18-1,-11 18 0,5-23 0,-5 23-1,6-22 1,-6 22 0,0 0-1,0 0 1,0 0 0,0 0-1,0 0 1,0 0 0,-12 14-1,12-14 1,-6 27 0,1-10 0,2 2 0,-2 1 0,0-3 0,2 0 0,0-3 0,3-14-2,0 0-1,0 0-3,20-3-9,-5-12-13,3 2 0,-5-9-1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09:57.3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155 78 16,'-16'9'16,"7"10"-4,3 3-1,2 1-3,4 4-1,2-9-2,6 6 0,1-7 0,9 3-2,-3-7 1,9-7-1,-5-6 1,6-2 0,-7-9 1,6 1 0,-8-9 1,1-3-1,-9-6 0,1 4 0,-7-2-1,-2 2-1,-7 3 0,0 3-1,-6 6-1,13 12 0,-25-8-1,25 8 0,-22 19 0,11 3 0,2 4 0,1 7 0,0 5 0,2 2 0,1 5 0,2 2 0,0-2 0,4-1 0,4-2-1,1-3 1,4-4 0,-1-6 0,-1-4 0,1-9 0,-9-16 0,0 0 0,14 5 1,-14-5 0,2-33-1,-2 9 1,-2-4-1,1-6 1,1-3-1,0-1 1,1-3-1,3 9 0,-3-3 1,2 7-2,-1 8 2,-1 1-2,-1 19 1,0 0 0,0 0 0,-23 2 0,9 12 0,-2 3-1,2 6 1,0 1 0,1 2 0,4 2 0,3 1-1,1 0 1,5-5 0,5-1 0,-1-3 0,-1-2 0,-3-18 0,11 17 0,-11-17 0,0 0 0,15-17 1,-12-2-1,0-5 0,0 1 0,-1-10 1,-2 2-1,-4-3 0,1 4 0,-3 0 0,-3 5 0,-2 7 0,-5 0 0,2 11 0,-5 5 0,-1 4 0,-1 5 0,2 1-1,4 5 1,1-1 0,4 4 0,4 4-1,3 4 1,3 4 0,1 1 0,4 4 0,0-2 0,0-1-1,4-5 1,0-6 0,-9-19 0,22 11 0,-8-18 0,-14 7 0,25-31 0,-15 8 0,-2-4 0,-2-1 1,-3 0-1,-3-5 0,-3 2 0,-2-2 1,-1 5-1,0 3 0,-5 2 0,1 4 0,10 19 0,-23-17 0,23 17 0,-27 8 0,27-8-1,-25 21 1,16 0 0,-2-3-1,5 1 1,2 3 0,4-5 0,5-3-1,-5-14 1,17 24 0,-3-23 0,4-2 0,-1-7 1,0-3-1,0-6 0,-1-2 0,-2-4 0,-1-1 1,-5-7-1,-4 0 0,-2 0 0,-2-1 0,-2 4 0,-1 2 0,2 4 0,-3 5-1,4 17 1,-1-14-1,1 14 1,0 0 0,0 0 0,6 23 0,-6-23 0,6 20 0,-6-20 0,13 25 1,-13-25-1,12 24 0,-5-7 0,-1 2 0,2 4-1,-3 5 1,-1 2 0,1-1 0,1 6-1,-3-6 1,0-2 0,1-4-1,-1-5 1,-3-18 0,6 18 0,-6-18-1,0 0 1,14 3 0,-14-3 0,0 0 0,17-17-1,-17 17 1,14-14-1,-14 14 1,15-17-1,-15 17 0,18-16 1,-18 16-1,19-12 0,-19 12 0,16-13 0,-16 13 1,0 0-1,17-4 1,-17 4 0,0 0 0,0 0 0,0 0 0,-23-2 0,9-1 0,-4 2 0,-4-3 0,-1 1 0,-4 0 0,-1 0 0,4-3 0,1 3 0,6 0 0,3-1-1,14 4 1,-16-3 0,16 3-1,0 0 1,0 0-1,17 2 1,-17-2-1,19 9 1,-19-9 0,23 17 0,-8-4 0,-1 3-1,1 1 1,3-3-2,0 8-3,-2-8-3,6 11-5,-3-4-12,-2-2-4,5 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0:08.7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187 144 8,'0'0'11,"-12"23"-2,4-1-1,-3 6-2,-2 8-1,-1 0 0,0 6 0,-2-2-1,2 1-1,6-10 1,2-3-1,5-14 1,1-14 0,0 0-1,22-12 2,-8-12-1,1-2-1,-1-8 1,2-10 0,-5-3-1,2 0-1,-7-3 1,2 5-1,-4 1 0,0 7 0,-3 4-2,2 14 1,-3 19 0,0-18-1,0 18 1,-4 25-1,-3 7 1,-1 7-1,-1 8 0,-4 6 1,1 7-1,-1 0 0,-1 1 1,6-3-1,2-8 0,0-9 0,4-7 0,4-9 1,-2-25 0,0 0 1,19 0-1,-10-17 1,1-11 0,-1-4 0,-1-8 0,1-1-1,-1-2 0,-3-9 0,1 4-1,0 2 0,-1 4 0,0 8 0,-4 9-1,4 6 1,-5 19 0,0 0 0,-16 16 1,4 10-1,-4 6 0,-3 5 0,-3 2 0,3 3 0,2-1 0,0 1 0,6-12 0,2-4 0,5-2 0,4-7 0,0-17 0,10 14 0,-10-14 0,16-19 0,-10-7 1,2-3 0,-4-8 0,1-8 0,-5-8-1,0 0 1,-3-1-1,-2 3 1,-1 6-1,0 3 1,-1 10-2,0 9 1,7 23 0,0 0-1,-15 11 1,11 12 0,-1 13 1,0 6-2,2 7 2,2-1-1,1-1 0,4 0 0,4-5 1,6-3-2,0-9 1,4-5 0,0-7 0,0-2 0,1-8 0,-5-7 0,-14-1 1,22-14-1,-22 14 1,12-31-1,-12 8 0,-3-2 1,-3-2-1,-7-4 1,-4 1-1,0 1 1,-4 0 0,1 6-1,3 4 1,3 7-1,14 12 0,-16 8 0,16-8 0,1 34-1,6-3 1,1 5 0,3 5-1,1 4 1,-1-1-1,0-1 0,0-1 0,0-1 1,-3-5-1,0-8 0,-2-6 0,-1-6 1,-5-16 0,0 0 1,0 0-1,12-21 0,-10-5 1,-1-7-1,-1-6 1,0-8-1,-1-4 1,-2-9 0,-2 1-1,2 3 0,1 4 0,-1 7 0,0 11-1,3 4 1,3 10-1,-3 20 1,0 0 0,0 0 0,0 0 0,11 20 0,-6 11 0,-1 8 0,0 6 1,2 9-2,0 8 2,-1 2-1,0-5-1,-1 2 1,2-11 0,1-9 0,2-5 0,-1-11 0,3-10 0,-11-15 0,25 11 0,-25-11 0,27-23 0,-15-2 1,1-8-1,1-8 0,-2-7 0,1-2 0,0-6 0,-1-2 1,-4-1-2,3 9 2,-6 9-2,2 8 2,-2 8-2,-3 8 1,-2 17 0,0 0 0,0 0 0,-8 21 0,0 2 0,-1 7 0,-4 4 0,1 3 0,-3 6 0,3-1-1,-1-2 1,2-8 0,4-4 0,2-5 0,5-9 0,0-14 0,0 0 0,14 6 1,-14-6-1,23-29 0,-10 1 1,1-5-1,2-6 0,-2-8 0,-3-8 0,3 4 0,-3 2 0,-3 6 0,0 5 0,-2 9 0,-1 8-1,-5 21 1,0 0 0,-7 16 0,-1 12 0,-7 13 0,-1 2 0,-4 10 0,-5 7 1,0 4-1,-2-5 0,2 0 0,3-12 0,3-9 0,0-7 0,10-9 0,9-22 0,0 0 0,0 0 1,-3-32-1,9-3 1,5-6-1,0-11 1,0-8-1,0-8 0,0 4 0,3 7 0,-6 4 0,1 12 0,-6 4 0,-3 13-1,0 24 1,0 0 0,-15 17 0,-1 15 1,2 8-1,-6 7 0,-1 9 0,2 5 0,-1 3 0,0-3 0,4-2 0,-1-10 0,4-7 0,5-9 0,2-7 0,6-10 0,0-16 0,0 0 0,14-24 0,-4-5 0,-1-12 1,-1-6-1,-4-14 0,0-6 0,-4-1 1,-4 2-1,1 8 0,-3 8 0,0 10 0,-2 12 0,8 28 0,-17-10 1,6 26-1,1 15 0,-4 5 0,5 9 1,-2 2-1,0 0 0,1 3 0,3-2 0,0-1 0,1-11-1,5-5 1,-1-4 0,0-7 0,4-4 0,-2-16 0,0 0 0,0 0 0,9-19 1,-7 0-1,-2-6 0,0-3 0,0-2 0,-3-4 0,-2 4 1,0 2-1,1 3 0,-1 7 0,0 4 0,5 14 0,-6-16 0,6 16-1,0 0 1,0 0 0,0 0-1,13 22 1,-4-7 0,2 6 0,5 4 0,-1-2 0,6 5 0,-1 0 0,2 2 0,0-2 0,0-1 0,-2-4-1,-4 0 1,0-1-2,-4-1 1,-2-3-1,-1 3-2,-6-9-2,5 4-5,-8-16-14,0 0-6,6 15 0,-6-15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0:18.3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279 558 4,'-14'27'15,"-3"-13"-2,17-14-1,0 0-1,0 0-1,20-14-1,-1-13-1,7-5 2,-1-10-3,7 1 0,-10-4-2,3 3 0,-8 1-1,-4 7 0,-6 4-1,-2 13 0,-5 17-1,-12-14 0,12 14-1,-24 22 1,10-4-1,3 15 0,-5 8 0,5 4-1,2 3 1,1 5-1,0 2 1,5 0-1,-2-4 0,2-6 0,2-4 0,4-14 0,-2-6 1,-1-21-1,15 11 1,-15-11 0,15-31 1,-7 5-1,0-9 1,0-2-1,-2-8 0,-1-5 0,-2 0 0,2 0-1,-2 1 0,-3 7 1,0 5-1,-3 9 0,-1 6 0,4 22 0,-18-3 0,5 18 0,-3 13 0,-1 11 0,-5 7 1,5 7-2,0 4 2,3 4-1,3-1 0,3 1 0,5-13-1,3-1 1,1-10 1,4-6-1,0-12 0,-1-5 0,-4-14 1,0 0 0,8-15 0,-6-10 0,-2-8 0,0-8 0,-2-4-1,1-10 1,-1-9-1,2 0 1,0 2-1,-3 3 0,6 4 0,-3 10 0,0 7 0,2 9 0,-2 13 0,0 16 0,0 0 0,0 0 0,0 0 0,-18 30 1,14 1-1,-6 6 0,6 7 1,-1 6-1,5 5 0,3 1 0,6 6 0,6 2 0,-1-8 0,4-1 0,-2 0 0,-2-8 0,0-4 0,-3-10 0,-8-10 0,-1-9 0,-2-14 1,0 0-1,-9-18 0,1-10 0,-2-10 1,-4-10-1,-1-8 0,-4-8 0,-2-14 0,1 1 0,-3-1 0,2 6 0,1 8 0,4 13 0,2 5-1,5 14 1,2 13 0,7 19 0,0 0 0,0 0 0,0 19 0,7 9 0,-3 8 0,1 9 0,1 6 0,2 7 0,0 8 0,0-2 0,-2 1 0,-1-7 0,1-6 0,-1-7 0,-1-8 0,-2-5 0,1-11 0,-3-21 0,0 14 0,0-14 0,0-18 0,-1-7 0,-1-8 0,-3-9 0,1-5 0,-1-8 0,-1-2 0,-2-9 0,1 7 0,1 4 0,0 8 0,1 7 0,2 8-1,-2 11 2,2 5-2,3 16 1,0 0 0,-15 0 0,15 0 0,-16 19 0,7 3 1,-1 6-2,2 9 2,0 5-2,4 11 2,1 2-2,3 3 1,0-1 0,3-7 0,3-4 0,-1-7 0,1-8 0,0-11 0,-6-20 0,16 10 0,-16-10 0,20-35 0,-7 2 0,1-9 0,0-9 0,2-7 0,-1-11 0,1 2 0,1 3 0,1 8 0,0 5 0,0 10-1,0 8 2,1 8-2,-2 14 1,-2 7 0,-15 4 0,22 1-1,-22-1 2,7 38-1,-10-7 0,-3 9 0,-5 6 0,-3 5 0,-2 7 0,1 1 0,2 1 0,2-6 0,3-5 0,5-6 0,5-4 0,2-11 0,3-6 1,-7-22-1,18 11 0,-7-28 0,0-8 0,-1-9 0,2-8 0,-2-10 0,1-10 0,1-7 0,-1-3 0,3 0 0,2 5 0,0 3 0,-2 11 0,-2 9 0,1 13-1,-4 9 2,-9 22-2,0 0 1,0 0 0,-6 25 0,-7 3 0,-2 11 0,-4 8 0,-3 11 0,0 3 0,0 6 0,2 3 0,-2-1 0,5-2 0,-2-11 0,8-4 0,1-13 0,4-8 0,3-14 0,3-17 0,0 0 0,23-33 0,-5-4 1,2-11-2,7-16 1,1-8 1,5-6-2,0 4 1,-2 6 0,0 13 1,-7 5-2,-7 14 1,-7 16 0,-10 20 0,0 0 0,0 0 0,-18 19 0,4-1 0,2 10 0,-2 7 0,0 4 1,-1 5-2,1 4 2,-1 5-2,-1 3 1,-1 2 0,-4-8 0,1-2 0,0-7 0,-1-4 0,1-9 0,3-3 0,1-14 1,16-11-1,-20-1 0,16-15 0,6-6 0,4-10 0,5-7 0,3-8-1,4-5 1,2-6 0,0-1 0,2 0 0,0 3 0,-1 1 0,-4 3 0,-2 9 1,-5 5-2,-2 10 1,-8 8 0,0 20 0,-21-17 0,3 23 0,-8 3 0,-3 4 1,-7 4-1,0 8 0,-2 6 0,2 7 0,0 4 0,1 5 0,4 3 0,4 3 0,2 1 0,3-1 0,5-7 0,3-9 0,5-6 0,4-9 0,5-22 0,0 0 0,30 2-1,-7-23 1,5-11 1,5-6-1,5-15 0,4-5 0,1-6 0,-3-3 0,3-1 0,-6 0 0,4 6 0,-6 4 0,-3 13-1,-3 3 1,-6 11 0,-4 9 0,-6 8 0,-13 14 0,17-14 0,-17 14 0,0 0 0,-3 23 0,-4 4 0,0 1 0,-6 8 0,-1 6 0,-3 8 0,-2 4 0,-2 1 1,-1 0-1,5-1 0,-2-1 0,4-1 0,2-4 0,4-3-1,1-10 1,3-7 0,5-8 0,0-20 0,0 0 0,21-1 0,-9-23-1,7-9 2,3-12-1,1-8 0,4-6 0,0-7 0,-1-4 0,-2 1 0,-2 2 0,-5 6-1,-1 11 1,-4 11 0,-4 7 0,-3 10 0,-4 8 0,-1 14 0,0 0 0,0 0-1,0 0 1,-14 23 0,8-6 0,-3 8 0,-2 8 0,-3 6 0,-4 5 0,3 9 1,-10 5-1,4 2 0,-5 3 0,-1 2 0,0-1 0,-3 4 0,2 0 0,-3-7 0,1-2-1,2-4 1,1-8 0,7-3-1,0-15 0,7-4-2,13-25 0,-9 16-3,9-16-3,12-14-7,-12 14-16,14-28-1,-3 12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0:27.6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87 316 41,'0'-15'14,"5"-2"-2,7-2-3,10 5-2,8-3-1,9 4-2,5 4-2,9-1 1,-4 3 0,6 0 0,-8 3-1,-5 2 1,-11-1-1,-5 3 1,-11-2-1,-15 2 0,17 5 0,-17-5 2,-18 9-3,-4-5 1,-5 0-1,-9 1 0,-8 0-1,-6 1 1,-2 0-1,2 0 0,3 1 0,8-1 0,6 0-1,13 2 1,20-8 0,0 0 0,23 5 0,8-10 0,10-1 0,5-5 0,7-2 1,0-2-1,-1-4 1,-5 2 0,-5-2 0,-7 0 0,-7 2 0,-9 0 0,-8 1-1,-11 2 1,0 14 0,-35-22-1,-2 18 0,-17 4 0,-8 1 0,-9 7-1,-6 1 1,2 9-1,5 0 1,13-2-1,12 4 0,16-4 1,14-1-1,15-15 1,20 19 0,13-16-1,9-4 1,12-4 1,5-4-1,4-5 0,7 0 1,-2-7-1,-5 1 1,-7 0 0,-7-1-1,-12 4 1,-7 0 0,-14 5-1,-16 12 1,0 0-1,-25-14 0,-15 20 0,-8 2 0,-15 3 0,-3 3 0,-3 3 0,0 0 0,11 0 0,10 2 0,15 0 0,14-2-1,39 9 1,20-18 0,13-8 0,13-3 0,9-3 0,10-8 0,6 0 0,-2-7 1,-4 3-2,-7-1 2,-9 3-2,-16 4 2,-9 2-1,-20 3 0,-24 7 1,0 0-1,-15 4 0,-27 7 0,-13 3 1,-12 5-1,-13 0 0,-5 7 0,-4 2 0,4 8 0,7 2-1,11-2 1,15-2-1,14-1 1,18-4-2,18-5 2,21-7-1,17-8 0,13-9 1,15-6 0,8-6 0,2-2 0,3-5 1,-9 0-1,-8 0 1,-14 4 0,-10 1 0,-21 4-1,-15 10 1,0 0 0,-42-9-2,-4 18 2,-10 5-2,-11 4 1,-9 2-1,-5 5 1,1 4-1,3 3 1,11-1 0,13-3-1,12 0 1,16-3-1,17-5 1,21-6-1,12-6 1,20-11-1,9-5 1,7-6 0,3-6 0,5-3 0,-8-2 0,-4 0 0,-7 3 0,-14 1 1,-13 4-1,-23 17 0,7-20 0,-26 15 1,-9 4-1,-16 5 0,-10 0 0,-7 5 0,2 5 0,2 0 0,2 6 0,13 1-1,8-1 1,20 2 0,15-5 0,21-3 0,16-9 0,13-7 0,12-6 0,11-9 0,6-5 0,-5-4 0,0-4 0,-12-1 1,-11 3 0,-16 0-1,-16 4 1,-20 7 0,-16 1 0,-15 13-1,-11 3 0,-12 5 0,-8 11 0,-6 4 0,2 5-1,2 5 0,5 2 0,10-2 1,8 4 0,13-6 0,17-4-1,16-5 1,14-7 0,17-7 0,11-10 0,11-7 0,6-9 0,3-7 0,-4-3 0,-7-3 1,-7-2 0,-13 0-1,-12 5 1,-15 1-1,-18 5 1,-16 3-1,-13 10 1,-15 1-1,-13 4 0,-11 11 0,-5 3-1,-4 12 1,6 5-1,8 2 1,11 2-1,14 3 1,17 1-1,21-9 1,18-4-1,24-11 1,82-15 0,-40-11 1,8-7-1,3-8 1,-3-3 0,-1 0-1,-15-1 1,-10 2 0,-15 4-1,-12 4 0,-18 7 0,-13 3 0,-20 8 0,-13 4 0,-13 8 0,-13 3 0,-7 8 0,-5 7 0,-2 7 0,5 3 0,8 2 0,12 3-1,15 0 0,12-2 0,22-4 1,19-5-1,15-8 0,15-8 1,15-9 0,8-6 0,3-7 0,1-9 0,-6-1 0,-6-5 1,-9 3-1,-11 2 1,-16 2-1,-10 4 1,-18 17-1,0-14 1,-21 17-1,-13 7-1,-10 8 1,-8 7-1,-7 5 1,-4 6-1,-3 6 1,2 0-1,4 5 0,12-2 0,12-3 0,7-6 1,17-1-1,12-12 0,20-7 0,13-12 1,20-8-1,12-7 1,5-14 0,10 0 0,-1-6-1,-3 2 1,-5-3 0,-10 8 0,-17 2 1,-8 5-1,-16 6 0,-20 11 0,0 0 1,-31-1-1,-11 12 0,-10 4 0,-14 4 0,-4 6 0,-7 6 0,-2 2 0,3 4 0,8-1 0,12 2 0,13-2 0,21-5 0,16-5 0,19-8 0,20-7 0,17-11 0,14-8 0,8-6 1,5-8-2,0-5 2,-2-1-2,-6 0 2,-8 2-2,24-17 2,-62 26-1,-23 17 0,11-15 0,-26 13 0,-12 8 0,-11 4 0,-6 2 0,-10 7 0,-4 4-1,0 2 1,0 5 0,7-2 0,9-1 0,9-4 0,13 0-1,17-9 1,18-4-1,12-10 1,12-5-1,8-4 1,8-5-1,3-5 1,2-3 0,-5-1 0,-8 1 0,-7 3 0,-7 4 0,-9-1 0,-12 3 0,-12 13 1,0 0-1,-20-9 0,-13 12 0,-6 2 0,-19 6 0,-6 1 1,-9 1-1,0 4 0,-4 2 0,8-4 0,6 6 0,10-6 0,17-1 0,14-1 0,22-13-1,0 0 1,33 9 0,8-14 0,15-9 0,10-3 0,6-5 0,3-3 0,-1-3 0,-5 3 0,-11 0 1,-8 0-1,-17 5 0,-11 3 1,-22 17-1,-3-19 0,-25 18 0,-15 1 0,-13 4 0,-8 4 0,-9 1 0,1 7 0,3-3 0,8 2 0,8 2 0,15-3 0,12 2 0,10-4-1,16-12 1,8 15 0,17-15-1,9-7 1,18-5 0,9-4 0,8-6 0,6-4 0,-1-2 1,-3 0-1,-9 1 0,-13 1 0,-15 2 0,-16 4 0,-17 3 0,-13 6 0,-18 1 0,-11 7-1,-18 3 1,-7 5 0,-9 3 0,-5 3 0,-2 3 0,1 4 1,7 0-2,5 0 2,17 3-2,10-6 0,12 4 1,8-7-1,22-12 0,-14 16 0,14-16 0,0 0 0,22-3 1,-22 3 0,20-16 0,-20 16 0,21-23 0,-21 23 0,17-17 0,-17 17 1,0 0-1,17-14 0,-17 14 0,0 0 0,0 0 0,0 0 0,3 18 0,-3-18 0,-14 19 0,14-19 0,-25 22 0,8-11 0,1 1 0,1 1 0,-4 4 1,2 2-1,-5 1 0,8 4 0,-4 2 0,6-6 0,-1 2 0,1-3 0,5-5 0,7-14 1,-7 20-1,7-20 1,0 0 0,0 0-1,0 0 1,11-14 0,-11 14-1,7-22 1,-7 22-1,10-23 0,-10 23 0,6-23 1,-6 23-1,2-25 0,-2 25 0,0-19 0,0 19 0,0-16 0,0 16 0,0 0 0,-7-15 0,7 15 0,0 0 0,-17 0 0,17 0 0,0 0-1,0 0 1,0 0 0,0 0 0,0 0 1,17 7-1,7-11 0,4-1 0,8-3 1,5-3-1,7 2 0,6-5 0,1-2 0,7 1 0,3-1 0,-1-1 0,-1 1 0,-4 1 0,-4 1 0,-6 0 0,-7 4 0,-11 2 0,-4 1 1,-8 2-1,-4 2 0,-1 1 0,1 1 0,3 1 1,0 0-1,4-3 1,1 3-1,-3-2 1,4 0-1,-5 1 1,0-1-1,-19 2 1,20-6 0,-20 6-1,0 0 1,12-16 0,-12 16 0,-1-17 0,1 17 0,-2-23 0,2 6 0,-3 0 0,3-2 0,-4-1-1,5 1 2,-6-3-2,2 2 1,-1-2-1,2 3 1,-1-3-1,0 7 0,-4-4 0,-2 3 0,9 16 0,-22-20-1,22 20 1,-23-6 0,7 7 0,3 7 0,13-8-1,-20 25 1,9-6 0,2 1 0,-2 8 0,-2 5-1,-1 1 1,-3 5-1,-2-1 1,0-1-1,0 1 1,2-4 0,0-7 0,1-6 0,7-5 0,9-16 1,-14 14-1,14-14 0,0 0 0,-10-14 0,10 14 1,5-28-1,0 9-1,-1-3 1,4-1 0,0-4 0,0 2 0,0-4 0,-2 1 0,-1 0 1,-2-2-2,-2 5 2,1 0-1,-4 5 0,1 4 0,1 16 0,0 0-1,-24-1 1,10 18-1,-3 9 0,-5 2 1,-6 10-1,-2 2 0,-4 4 0,1 3 0,0-5-3,8 5-5,-8-3-19,9-10-4,12 5 1,1-20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.27777" units="1/cm"/>
          <inkml:channelProperty channel="Y" name="resolution" value="1000.55341" units="1/cm"/>
          <inkml:channelProperty channel="F" name="resolution" value="3.58247E-7" units="1/dev"/>
        </inkml:channelProperties>
      </inkml:inkSource>
      <inkml:timestamp xml:id="ts0" timeString="2013-02-28T05:11:03.3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248 1 12,'0'0'11,"0"17"-1,0-17 0,-5 36-3,3-9 0,-4 5-2,4 6 0,-2 7-1,2-1-2,-1 1 0,3-3-1,-1-4 0,1-5-1,1-7 1,1-4 1,-2-8 0,0-14 2,1 16-1,-1-16 0,0 0 1,0-16 0,-1 2-1,1-5 0,-2-6-1,2-4 0,0-6-1,2-1 0,-1-7 0,4 2 0,-4-4 0,3 7-1,-3-1 1,1 8 0,-4 1 0,2 12 1,-5 4-1,5 14 0,0 0 1,-17-3-1,17 3 0,-22 20-1,10-5 0,-4 7 1,-1 2-1,0 4 0,-1 5 0,0 1 0,0 5 0,1 2 0,1-2 0,2-2 1,2-4-1,2-7 0,4-2 0,3-9 1,3-15-1,0 0 1,0 0-1,19 0 1,-10-14 0,5-6 0,-1-8 0,2-2 0,-2-6 0,0-3 0,-4-3 0,-1 5-1,-4-1 1,0 9 0,-1 2-1,-2 8 0,-1 2 1,0 17-1,0-17 0,0 17 0,0 0 0,0 0 0,0 0 0,0 0 0,0 0 0,-1 25 0,1-6 0,0 1 0,1 5 0,-1 0 0,2 5-1,1-2 1,0 3 0,0-5 0,2 1 0,0-5 0,1 0 0,-1-4 0,-1-4 0,-4-14 0,8 18 1,-8-18-1,0 0 1,0 0-1,8-19 0,-8 3 1,2-4-1,-1-3 1,-1-10-1,0 2 0,-1-4 0,1 6 1,-2 2-1,0 4 0,1 4 0,1 19 0,-3-20 1,3 20-1,0 0 0,-3 15 0,1 4-1,-1 0 1,0 12 0,0 3 0,0 7 0,1 1 0,0 3 0,2-1 0,2-3 0,1 1 0,2-6 0,1-8 0,-1-6 0,-1-4 0,-4-18 0,8 24 1,-8-24-1,0 0 1,13-16 0,-7-3-1,0-6 1,5-6 0,0-9 0,2-3 0,3-7-1,-1 2 0,1 1 1,-2 4-1,-1 5 0,-1 8 0,-2 5 0,-4 7 0,-6 18 1,9-17-1,-9 17 0,0 0 0,0 0 0,-5 26 0,2-10-1,2 2 1,-2 6 0,1 7 0,2 2 0,0 3 0,2 1 0,-2 2 0,3 3 0,-2 1 0,2-6 0,1-3 0,-3-6 0,4-6 0,-2-6 0,-3-16 0,5 17 0,-5-17 1,0 0-1,0 0 0,4-19 1,-4 2-1,2-5 0,0-6 0,-1-5 0,2-4 0,0 1 0,1-1 0,-1 1 0,-2 8 0,1 1 0,-2 10 0,0 1 1,0 16-1,-2-14 0,2 14 0,0 0-1,0 0 1,0 0 0,-9 24 0,9-1-1,-3-1 1,1 11 0,-1-2 0,1 6 0,-1 1 0,2-5 0,-4-4 0,2-5 0,-2-6 0,0-4 1,5-14-1,-9 16 0,9-16 1,0 0-1,-17-3 0,17 3 0,-17-20 1,7 4-1,1-7 0,-2-4 0,0 1 0,0-3 0,0 1 0,5 5 0,-4 0 0,6 5 0,4 18 0,-10-20 0,10 20 0,0 0 0,0 0 0,0 0-1,0 0 1,0 0 0,-16 25-1,13-9 1,-3 1 0,1 5 0,-1 0 0,0 1 0,-2-3 0,3-1 0,1 0 0,-1-4 0,0-2 0,5-13 1,-6 19-1,6-19 0,0 0 0,0 0 0,0 0 0,0 0 0,0 0 0,-5-19 1,7 3-1,-1-4 0,2-2 0,2-6-1,0 1 1,0 1 0,1 2 0,-3 4 0,2 5 1,-2 1-1,-3 14 0,0-15 0,0 15 0,0 0 0,0 0 0,0 0 0,-16 0-1,16 0 1,-5 27 0,4-8-1,1 4 1,1 4 0,-1-1 0,4 2-1,-4 0-1,4-4-1,-4-2-1,8 1-7,-8-7-12,5-1-9,1-1 1,-6-14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97744"/>
            <a:ext cx="37307520" cy="11460480"/>
          </a:xfrm>
        </p:spPr>
        <p:txBody>
          <a:bodyPr anchor="b">
            <a:normAutofit/>
          </a:bodyPr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>
            <a:normAutofit/>
          </a:bodyPr>
          <a:lstStyle>
            <a:lvl1pPr marL="0" indent="0" algn="ctr">
              <a:buNone/>
              <a:defRPr sz="11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94560" indent="0" algn="ctr">
              <a:buNone/>
              <a:defRPr sz="13440"/>
            </a:lvl2pPr>
            <a:lvl3pPr marL="4389120" indent="0" algn="ctr">
              <a:buNone/>
              <a:defRPr sz="11520"/>
            </a:lvl3pPr>
            <a:lvl4pPr marL="6583680" indent="0" algn="ctr">
              <a:buNone/>
              <a:defRPr sz="9600"/>
            </a:lvl4pPr>
            <a:lvl5pPr marL="8778240" indent="0" algn="ctr">
              <a:buNone/>
              <a:defRPr sz="9600"/>
            </a:lvl5pPr>
            <a:lvl6pPr marL="10972800" indent="0" algn="ctr">
              <a:buNone/>
              <a:defRPr sz="9600"/>
            </a:lvl6pPr>
            <a:lvl7pPr marL="13167360" indent="0" algn="ctr">
              <a:buNone/>
              <a:defRPr sz="9600"/>
            </a:lvl7pPr>
            <a:lvl8pPr marL="15361920" indent="0" algn="ctr">
              <a:buNone/>
              <a:defRPr sz="9600"/>
            </a:lvl8pPr>
            <a:lvl9pPr marL="17556480" indent="0" algn="ctr">
              <a:buNone/>
              <a:defRPr sz="9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38" y="8778250"/>
            <a:ext cx="37307525" cy="20886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29738"/>
            <a:ext cx="918972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35" y="1729747"/>
            <a:ext cx="27569165" cy="27896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8219631"/>
            <a:ext cx="37307520" cy="13685798"/>
          </a:xfrm>
        </p:spPr>
        <p:txBody>
          <a:bodyPr anchor="b">
            <a:normAutofit/>
          </a:bodyPr>
          <a:lstStyle>
            <a:lvl1pPr>
              <a:defRPr sz="28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21852645"/>
            <a:ext cx="37307520" cy="7200898"/>
          </a:xfrm>
        </p:spPr>
        <p:txBody>
          <a:bodyPr anchor="t">
            <a:normAutofit/>
          </a:bodyPr>
          <a:lstStyle>
            <a:lvl1pPr marL="0" indent="0">
              <a:buNone/>
              <a:defRPr sz="11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35" y="8778247"/>
            <a:ext cx="18404381" cy="208864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78247"/>
            <a:ext cx="18379440" cy="208864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35" y="8072887"/>
            <a:ext cx="18312941" cy="396335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835" y="12036247"/>
            <a:ext cx="18312941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5" y="8072885"/>
            <a:ext cx="18379440" cy="39633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5" y="12036247"/>
            <a:ext cx="18379440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6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93" y="2194567"/>
            <a:ext cx="14154912" cy="7680946"/>
          </a:xfrm>
        </p:spPr>
        <p:txBody>
          <a:bodyPr anchor="b">
            <a:normAutofit/>
          </a:bodyPr>
          <a:lstStyle>
            <a:lvl1pPr>
              <a:defRPr sz="153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760" y="4754880"/>
            <a:ext cx="22219920" cy="2340864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93" y="9875518"/>
            <a:ext cx="14154912" cy="1828800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93" y="2194560"/>
            <a:ext cx="14154912" cy="7680960"/>
          </a:xfrm>
        </p:spPr>
        <p:txBody>
          <a:bodyPr anchor="b">
            <a:normAutofit/>
          </a:bodyPr>
          <a:lstStyle>
            <a:lvl1pPr>
              <a:defRPr sz="153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3760" y="4754880"/>
            <a:ext cx="22219920" cy="234086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93" y="9875520"/>
            <a:ext cx="14154912" cy="1828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38" y="1755648"/>
            <a:ext cx="37307525" cy="636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38" y="8778247"/>
            <a:ext cx="37307525" cy="2088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91835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BE84B6-B36D-42DB-8ABC-38561BB3C56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51426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2384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7EB4-B97F-4395-8A5E-13047673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Wingdings 2" pitchFamily="18" charset="2"/>
        <a:buChar char="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Wingdings 2" pitchFamily="18" charset="2"/>
        <a:buChar char="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Wingdings 2" pitchFamily="18" charset="2"/>
        <a:buChar char="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Wingdings 2" pitchFamily="18" charset="2"/>
        <a:buChar char="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Wingdings 2" pitchFamily="18" charset="2"/>
        <a:buChar char="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Wingdings 2" pitchFamily="18" charset="2"/>
        <a:buChar char="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Wingdings 2" pitchFamily="18" charset="2"/>
        <a:buChar char="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Wingdings 2" pitchFamily="18" charset="2"/>
        <a:buChar char="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Wingdings 2" pitchFamily="18" charset="2"/>
        <a:buChar char="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4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9" Type="http://schemas.openxmlformats.org/officeDocument/2006/relationships/customXml" Target="../ink/ink17.xml"/><Relationship Id="rId3" Type="http://schemas.openxmlformats.org/officeDocument/2006/relationships/image" Target="../media/image2.jpg"/><Relationship Id="rId21" Type="http://schemas.openxmlformats.org/officeDocument/2006/relationships/customXml" Target="../ink/ink8.xml"/><Relationship Id="rId34" Type="http://schemas.openxmlformats.org/officeDocument/2006/relationships/image" Target="../media/image19.emf"/><Relationship Id="rId42" Type="http://schemas.openxmlformats.org/officeDocument/2006/relationships/image" Target="../media/image23.emf"/><Relationship Id="rId47" Type="http://schemas.openxmlformats.org/officeDocument/2006/relationships/customXml" Target="../ink/ink21.xml"/><Relationship Id="rId7" Type="http://schemas.openxmlformats.org/officeDocument/2006/relationships/customXml" Target="../ink/ink1.xml"/><Relationship Id="rId12" Type="http://schemas.openxmlformats.org/officeDocument/2006/relationships/image" Target="../media/image8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1.emf"/><Relationship Id="rId46" Type="http://schemas.openxmlformats.org/officeDocument/2006/relationships/image" Target="../media/image25.emf"/><Relationship Id="rId2" Type="http://schemas.openxmlformats.org/officeDocument/2006/relationships/image" Target="../media/image1.gif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29" Type="http://schemas.openxmlformats.org/officeDocument/2006/relationships/customXml" Target="../ink/ink12.xml"/><Relationship Id="rId41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16.xml"/><Relationship Id="rId40" Type="http://schemas.openxmlformats.org/officeDocument/2006/relationships/image" Target="../media/image22.emf"/><Relationship Id="rId45" Type="http://schemas.openxmlformats.org/officeDocument/2006/relationships/customXml" Target="../ink/ink20.xml"/><Relationship Id="rId5" Type="http://schemas.openxmlformats.org/officeDocument/2006/relationships/image" Target="../media/image4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10" Type="http://schemas.openxmlformats.org/officeDocument/2006/relationships/image" Target="../media/image7.emf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4" Type="http://schemas.openxmlformats.org/officeDocument/2006/relationships/image" Target="../media/image24.emf"/><Relationship Id="rId4" Type="http://schemas.openxmlformats.org/officeDocument/2006/relationships/image" Target="../media/image3.emf"/><Relationship Id="rId9" Type="http://schemas.openxmlformats.org/officeDocument/2006/relationships/customXml" Target="../ink/ink2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1.xml"/><Relationship Id="rId30" Type="http://schemas.openxmlformats.org/officeDocument/2006/relationships/image" Target="../media/image17.emf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reeform 216"/>
          <p:cNvSpPr/>
          <p:nvPr/>
        </p:nvSpPr>
        <p:spPr>
          <a:xfrm>
            <a:off x="35255200" y="11858625"/>
            <a:ext cx="2520950" cy="3895347"/>
          </a:xfrm>
          <a:custGeom>
            <a:avLst/>
            <a:gdLst>
              <a:gd name="connsiteX0" fmla="*/ 28575 w 2400300"/>
              <a:gd name="connsiteY0" fmla="*/ 0 h 3857625"/>
              <a:gd name="connsiteX1" fmla="*/ 2400300 w 2400300"/>
              <a:gd name="connsiteY1" fmla="*/ 2971800 h 3857625"/>
              <a:gd name="connsiteX2" fmla="*/ 2400300 w 2400300"/>
              <a:gd name="connsiteY2" fmla="*/ 3600450 h 3857625"/>
              <a:gd name="connsiteX3" fmla="*/ 0 w 2400300"/>
              <a:gd name="connsiteY3" fmla="*/ 3857625 h 3857625"/>
              <a:gd name="connsiteX4" fmla="*/ 28575 w 2400300"/>
              <a:gd name="connsiteY4" fmla="*/ 0 h 385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300" h="3857625">
                <a:moveTo>
                  <a:pt x="28575" y="0"/>
                </a:moveTo>
                <a:lnTo>
                  <a:pt x="2400300" y="2971800"/>
                </a:lnTo>
                <a:lnTo>
                  <a:pt x="2400300" y="3600450"/>
                </a:lnTo>
                <a:lnTo>
                  <a:pt x="0" y="3857625"/>
                </a:lnTo>
                <a:lnTo>
                  <a:pt x="28575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34759900" y="7429500"/>
            <a:ext cx="3086100" cy="3670300"/>
          </a:xfrm>
          <a:custGeom>
            <a:avLst/>
            <a:gdLst>
              <a:gd name="connsiteX0" fmla="*/ 0 w 3086100"/>
              <a:gd name="connsiteY0" fmla="*/ 0 h 3670300"/>
              <a:gd name="connsiteX1" fmla="*/ 3060700 w 3086100"/>
              <a:gd name="connsiteY1" fmla="*/ 1600200 h 3670300"/>
              <a:gd name="connsiteX2" fmla="*/ 3086100 w 3086100"/>
              <a:gd name="connsiteY2" fmla="*/ 1892300 h 3670300"/>
              <a:gd name="connsiteX3" fmla="*/ 38100 w 3086100"/>
              <a:gd name="connsiteY3" fmla="*/ 3670300 h 3670300"/>
              <a:gd name="connsiteX4" fmla="*/ 0 w 3086100"/>
              <a:gd name="connsiteY4" fmla="*/ 0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670300">
                <a:moveTo>
                  <a:pt x="0" y="0"/>
                </a:moveTo>
                <a:lnTo>
                  <a:pt x="3060700" y="1600200"/>
                </a:lnTo>
                <a:lnTo>
                  <a:pt x="3086100" y="1892300"/>
                </a:lnTo>
                <a:lnTo>
                  <a:pt x="38100" y="36703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9" name="Table 3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35946"/>
              </p:ext>
            </p:extLst>
          </p:nvPr>
        </p:nvGraphicFramePr>
        <p:xfrm>
          <a:off x="14601478" y="26885694"/>
          <a:ext cx="20352354" cy="23192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51199"/>
                <a:gridCol w="1738396"/>
                <a:gridCol w="664198"/>
                <a:gridCol w="1549796"/>
                <a:gridCol w="1057798"/>
                <a:gridCol w="754399"/>
                <a:gridCol w="1648196"/>
                <a:gridCol w="1180797"/>
                <a:gridCol w="983998"/>
                <a:gridCol w="819997"/>
                <a:gridCol w="918398"/>
                <a:gridCol w="983998"/>
                <a:gridCol w="1082398"/>
                <a:gridCol w="918398"/>
                <a:gridCol w="1549796"/>
                <a:gridCol w="983998"/>
                <a:gridCol w="664198"/>
                <a:gridCol w="885598"/>
                <a:gridCol w="1016798"/>
              </a:tblGrid>
              <a:tr h="386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but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b</a:t>
                      </a:r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i</a:t>
                      </a:r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??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in</a:t>
                      </a:r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to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p</a:t>
                      </a:r>
                      <a:r>
                        <a:rPr lang="en-US" sz="2400" b="0" dirty="0" err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r</a:t>
                      </a:r>
                      <a:r>
                        <a:rPr lang="en-US" sz="2400" b="0" dirty="0" err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ei</a:t>
                      </a:r>
                      <a:r>
                        <a:rPr lang="en-US" sz="2400" b="0" dirty="0" err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e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t</a:t>
                      </a:r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??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t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he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andcuffs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ere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n</a:t>
                      </a:r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??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f</a:t>
                      </a:r>
                      <a:r>
                        <a:rPr lang="en-US" sz="2400" b="0" dirty="0" err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r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me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an</a:t>
                      </a:r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 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th</a:t>
                      </a:r>
                      <a:r>
                        <a:rPr lang="en-US" sz="2400" b="0" dirty="0" err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t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t</a:t>
                      </a:r>
                      <a:r>
                        <a:rPr lang="en-US" sz="2400" b="0" dirty="0" err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e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mi</a:t>
                      </a:r>
                      <a:r>
                        <a:rPr lang="en-US" sz="2400" b="0" dirty="0" err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itary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ad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s</a:t>
                      </a:r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fa</a:t>
                      </a:r>
                      <a:r>
                        <a:rPr lang="en-US" sz="2400" b="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g</a:t>
                      </a:r>
                      <a:r>
                        <a:rPr lang="en-US" sz="2400" b="0" dirty="0" err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?</a:t>
                      </a:r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</a:rPr>
                        <a:t>t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86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but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besieging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Bookman Old Style" panose="02050604050505020204" pitchFamily="18" charset="0"/>
                        </a:rPr>
                        <a:t>porceite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twit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the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handcuffs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Bookman Old Style" panose="02050604050505020204" pitchFamily="18" charset="0"/>
                        </a:rPr>
                        <a:t>fere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nut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fur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any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Bookman Old Style" panose="02050604050505020204" pitchFamily="18" charset="0"/>
                        </a:rPr>
                        <a:t>thit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toe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military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mad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su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fax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gut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</a:tr>
              <a:tr h="386548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believing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 perceive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that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she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sere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nun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for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ant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that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tie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lad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Bookman Old Style" panose="02050604050505020204" pitchFamily="18" charset="0"/>
                        </a:rPr>
                        <a:t>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fat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got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</a:tr>
              <a:tr h="386548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beginning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Bookman Old Style" panose="02050604050505020204" pitchFamily="18" charset="0"/>
                        </a:rPr>
                        <a:t>parseile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text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were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nod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fir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Bookman Old Style" panose="02050604050505020204" pitchFamily="18" charset="0"/>
                        </a:rPr>
                        <a:t>ann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the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had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ss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far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get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</a:tr>
              <a:tr h="386548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banishing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test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here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not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far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and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tee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gad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so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Bookman Old Style" panose="02050604050505020204" pitchFamily="18" charset="0"/>
                        </a:rPr>
                        <a:t> fan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gat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</a:tr>
              <a:tr h="386548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……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….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 …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…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Bookman Old Style" panose="02050604050505020204" pitchFamily="18" charset="0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98" y="7438564"/>
            <a:ext cx="6563236" cy="7842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470" y="1766829"/>
            <a:ext cx="564832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301" y="886025"/>
            <a:ext cx="4651185" cy="4619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6131" y="6060660"/>
            <a:ext cx="40815663" cy="14175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5498" y="375565"/>
            <a:ext cx="29947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6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+mj-lt"/>
              </a:rPr>
              <a:t>Brain Inspired Information Association on Hardware</a:t>
            </a:r>
          </a:p>
          <a:p>
            <a:pPr algn="ctr"/>
            <a:r>
              <a:rPr lang="en-US" sz="6000" dirty="0" smtClean="0">
                <a:latin typeface="+mj-lt"/>
              </a:rPr>
              <a:t>Khadeer Ahmed, Wei Liu, Qinru Qiu</a:t>
            </a:r>
          </a:p>
          <a:p>
            <a:pPr algn="ctr"/>
            <a:r>
              <a:rPr lang="en-US" sz="6000" dirty="0" smtClean="0">
                <a:latin typeface="+mj-lt"/>
              </a:rPr>
              <a:t>Dept. of Electrical &amp; Computer Engineering, Syracuse University, Syracuse, NY 13244 USA</a:t>
            </a:r>
          </a:p>
          <a:p>
            <a:pPr algn="ctr"/>
            <a:r>
              <a:rPr lang="en-US" sz="6000" dirty="0" smtClean="0">
                <a:latin typeface="+mj-lt"/>
              </a:rPr>
              <a:t>{</a:t>
            </a:r>
            <a:r>
              <a:rPr lang="en-US" sz="6000" dirty="0" err="1" smtClean="0">
                <a:latin typeface="+mj-lt"/>
              </a:rPr>
              <a:t>khahmed</a:t>
            </a:r>
            <a:r>
              <a:rPr lang="en-US" sz="6000" dirty="0" smtClean="0">
                <a:latin typeface="+mj-lt"/>
              </a:rPr>
              <a:t>, wliu46, </a:t>
            </a:r>
            <a:r>
              <a:rPr lang="en-US" sz="6000" dirty="0" err="1" smtClean="0">
                <a:latin typeface="+mj-lt"/>
              </a:rPr>
              <a:t>qiqiu</a:t>
            </a:r>
            <a:r>
              <a:rPr lang="en-US" sz="6000" dirty="0" smtClean="0">
                <a:latin typeface="+mj-lt"/>
              </a:rPr>
              <a:t>}@syr.edu</a:t>
            </a:r>
            <a:endParaRPr lang="en-US" sz="9600" dirty="0">
              <a:latin typeface="+mj-lt"/>
            </a:endParaRPr>
          </a:p>
        </p:txBody>
      </p:sp>
      <p:sp>
        <p:nvSpPr>
          <p:cNvPr id="206" name="Rounded Rectangle 205"/>
          <p:cNvSpPr/>
          <p:nvPr/>
        </p:nvSpPr>
        <p:spPr>
          <a:xfrm>
            <a:off x="1756132" y="6372542"/>
            <a:ext cx="12043848" cy="7315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Human Sensory Information Processing</a:t>
            </a:r>
            <a:endParaRPr lang="en-US" sz="4800" dirty="0"/>
          </a:p>
        </p:txBody>
      </p:sp>
      <p:sp>
        <p:nvSpPr>
          <p:cNvPr id="207" name="Rounded Rectangle 206"/>
          <p:cNvSpPr/>
          <p:nvPr/>
        </p:nvSpPr>
        <p:spPr>
          <a:xfrm>
            <a:off x="28100479" y="6357474"/>
            <a:ext cx="14471316" cy="7465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Hardware Acceleration of Cogent Confabulation</a:t>
            </a:r>
            <a:endParaRPr lang="en-US" sz="4800" dirty="0"/>
          </a:p>
        </p:txBody>
      </p:sp>
      <p:sp>
        <p:nvSpPr>
          <p:cNvPr id="214" name="Rectangle 213"/>
          <p:cNvSpPr/>
          <p:nvPr/>
        </p:nvSpPr>
        <p:spPr>
          <a:xfrm>
            <a:off x="1684300" y="32002150"/>
            <a:ext cx="40818816" cy="14630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218"/>
          <p:cNvSpPr/>
          <p:nvPr/>
        </p:nvSpPr>
        <p:spPr>
          <a:xfrm>
            <a:off x="1684300" y="15571125"/>
            <a:ext cx="12115680" cy="7315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Brain Inspired Cognitive Architecture</a:t>
            </a:r>
            <a:endParaRPr lang="en-US" sz="4800" dirty="0"/>
          </a:p>
        </p:txBody>
      </p:sp>
      <p:sp>
        <p:nvSpPr>
          <p:cNvPr id="220" name="Rounded Rectangle 219"/>
          <p:cNvSpPr/>
          <p:nvPr/>
        </p:nvSpPr>
        <p:spPr>
          <a:xfrm>
            <a:off x="14346175" y="18898868"/>
            <a:ext cx="13048959" cy="7132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Intelligent Text-image Recognition System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84301" y="7402346"/>
            <a:ext cx="6264054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075" indent="-4730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400" b="1" dirty="0" smtClean="0">
                <a:cs typeface="Times New Roman" pitchFamily="18" charset="0"/>
              </a:rPr>
              <a:t>Human sensory information processing is a multi-level process</a:t>
            </a:r>
          </a:p>
          <a:p>
            <a:pPr marL="1044575" lvl="1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Primary sensory cortex detects a specific input (i.e. contour, color, or pitch, etc.)</a:t>
            </a:r>
          </a:p>
          <a:p>
            <a:pPr marL="1044575" lvl="1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Association cortex combines information from the primary sensory cortex to produce perception</a:t>
            </a:r>
          </a:p>
          <a:p>
            <a:pPr marL="1044575" lvl="1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Higher order association combines information from several sensory association areas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4300" y="23755241"/>
            <a:ext cx="1211568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075" indent="-4730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400" b="1" dirty="0" smtClean="0">
                <a:cs typeface="Times New Roman" pitchFamily="18" charset="0"/>
              </a:rPr>
              <a:t>Bottom layer performs massive parallel pattern matching (analogues to the primary sensory cortex)</a:t>
            </a:r>
          </a:p>
          <a:p>
            <a:pPr marL="1028700" lvl="1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Each input patch is fed into multiple (independent) pattern matching engines for the comparison of different patterns</a:t>
            </a:r>
          </a:p>
          <a:p>
            <a:pPr marL="1028700" lvl="1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Each pattern matching engine is a Brain-state-in-a-box (BSB), which is </a:t>
            </a:r>
            <a:r>
              <a:rPr lang="en-US" sz="34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an associative </a:t>
            </a: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memory</a:t>
            </a:r>
          </a:p>
          <a:p>
            <a:pPr marL="1425575" lvl="2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Simple model that allows fuzzy output (i.e. ambiguity)</a:t>
            </a:r>
          </a:p>
          <a:p>
            <a:pPr marL="473075" indent="-4730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400" b="1" dirty="0" smtClean="0">
                <a:cs typeface="Times New Roman" pitchFamily="18" charset="0"/>
              </a:rPr>
              <a:t>Upper layer performs information association using maximum likelihood inference (analogues to the sensory association cortex)</a:t>
            </a:r>
            <a:endParaRPr lang="en-US" sz="3400" b="1" dirty="0">
              <a:cs typeface="Times New Roman" pitchFamily="18" charset="0"/>
            </a:endParaRPr>
          </a:p>
          <a:p>
            <a:pPr marL="1028700" lvl="1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Resolves the ambiguity by enhancing those matching patterns that mutually maximize the observation likelihood of each other.</a:t>
            </a:r>
          </a:p>
          <a:p>
            <a:pPr marL="1028700" lvl="1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Based on cogent confabulation model </a:t>
            </a:r>
          </a:p>
        </p:txBody>
      </p:sp>
      <p:grpSp>
        <p:nvGrpSpPr>
          <p:cNvPr id="185" name="Group 184"/>
          <p:cNvGrpSpPr/>
          <p:nvPr/>
        </p:nvGrpSpPr>
        <p:grpSpPr>
          <a:xfrm>
            <a:off x="2023687" y="16397731"/>
            <a:ext cx="3652579" cy="3042545"/>
            <a:chOff x="1816798" y="17552382"/>
            <a:chExt cx="4137726" cy="4470789"/>
          </a:xfrm>
        </p:grpSpPr>
        <p:sp>
          <p:nvSpPr>
            <p:cNvPr id="90" name="Rectangle 89"/>
            <p:cNvSpPr/>
            <p:nvPr/>
          </p:nvSpPr>
          <p:spPr>
            <a:xfrm>
              <a:off x="1816798" y="17626013"/>
              <a:ext cx="2601604" cy="4900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411410" y="17627932"/>
              <a:ext cx="1536672" cy="4835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16798" y="20052653"/>
              <a:ext cx="2595722" cy="9852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816798" y="21037912"/>
              <a:ext cx="2595722" cy="9852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Regular Pentagon 92"/>
            <p:cNvSpPr/>
            <p:nvPr/>
          </p:nvSpPr>
          <p:spPr>
            <a:xfrm>
              <a:off x="3172091" y="21219882"/>
              <a:ext cx="502154" cy="524777"/>
            </a:xfrm>
            <a:prstGeom prst="pentagon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Regular Pentagon 93"/>
            <p:cNvSpPr/>
            <p:nvPr/>
          </p:nvSpPr>
          <p:spPr>
            <a:xfrm>
              <a:off x="2534924" y="21219882"/>
              <a:ext cx="502154" cy="524777"/>
            </a:xfrm>
            <a:prstGeom prst="pentagon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6798" y="19087200"/>
              <a:ext cx="2595722" cy="9852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16798" y="18101979"/>
              <a:ext cx="2595721" cy="9852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Oval 96"/>
            <p:cNvSpPr/>
            <p:nvPr/>
          </p:nvSpPr>
          <p:spPr>
            <a:xfrm>
              <a:off x="1897758" y="20262904"/>
              <a:ext cx="485525" cy="49649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8" name="Isosceles Triangle 97"/>
            <p:cNvSpPr/>
            <p:nvPr/>
          </p:nvSpPr>
          <p:spPr>
            <a:xfrm>
              <a:off x="2534924" y="20255198"/>
              <a:ext cx="568823" cy="496497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Oval 98"/>
            <p:cNvSpPr/>
            <p:nvPr/>
          </p:nvSpPr>
          <p:spPr>
            <a:xfrm>
              <a:off x="3188720" y="20268124"/>
              <a:ext cx="485525" cy="49649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Isosceles Triangle 99"/>
            <p:cNvSpPr/>
            <p:nvPr/>
          </p:nvSpPr>
          <p:spPr>
            <a:xfrm>
              <a:off x="3742587" y="20275482"/>
              <a:ext cx="568823" cy="496497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Isosceles Triangle 100"/>
            <p:cNvSpPr/>
            <p:nvPr/>
          </p:nvSpPr>
          <p:spPr>
            <a:xfrm>
              <a:off x="1868743" y="19255235"/>
              <a:ext cx="568823" cy="496497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2" name="Oval 101"/>
            <p:cNvSpPr/>
            <p:nvPr/>
          </p:nvSpPr>
          <p:spPr>
            <a:xfrm>
              <a:off x="2506827" y="19297451"/>
              <a:ext cx="485525" cy="49649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3111953" y="19311182"/>
              <a:ext cx="568823" cy="496497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825886" y="19339158"/>
              <a:ext cx="485525" cy="49649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Oval 104"/>
            <p:cNvSpPr/>
            <p:nvPr/>
          </p:nvSpPr>
          <p:spPr>
            <a:xfrm>
              <a:off x="2551553" y="18368017"/>
              <a:ext cx="485525" cy="49649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3114057" y="18330891"/>
              <a:ext cx="568823" cy="496497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30755" y="18349319"/>
              <a:ext cx="485525" cy="49649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gular Pentagon 107"/>
            <p:cNvSpPr/>
            <p:nvPr/>
          </p:nvSpPr>
          <p:spPr>
            <a:xfrm>
              <a:off x="1868743" y="21219882"/>
              <a:ext cx="502154" cy="524777"/>
            </a:xfrm>
            <a:prstGeom prst="pentagon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gular Pentagon 108"/>
            <p:cNvSpPr/>
            <p:nvPr/>
          </p:nvSpPr>
          <p:spPr>
            <a:xfrm>
              <a:off x="1897758" y="18290478"/>
              <a:ext cx="502154" cy="524777"/>
            </a:xfrm>
            <a:prstGeom prst="pentagon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0" name="Regular Pentagon 109"/>
            <p:cNvSpPr/>
            <p:nvPr/>
          </p:nvSpPr>
          <p:spPr>
            <a:xfrm>
              <a:off x="3831955" y="21267038"/>
              <a:ext cx="502154" cy="524777"/>
            </a:xfrm>
            <a:prstGeom prst="pentagon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412520" y="20048072"/>
              <a:ext cx="1542004" cy="9852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412518" y="21033332"/>
              <a:ext cx="1542005" cy="9852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412520" y="19082620"/>
              <a:ext cx="1535562" cy="9852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12519" y="18116060"/>
              <a:ext cx="1535562" cy="9852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37100" y="17552382"/>
              <a:ext cx="2568427" cy="5427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 smtClean="0"/>
                <a:t>Training patterns</a:t>
              </a:r>
              <a:endParaRPr lang="en-US" sz="24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78524" y="17561510"/>
              <a:ext cx="1573096" cy="5427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 smtClean="0"/>
                <a:t>Frequency</a:t>
              </a:r>
              <a:endParaRPr lang="en-US" sz="2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533725" y="18409735"/>
              <a:ext cx="1323254" cy="465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  <a:r>
                <a:rPr lang="en-US" sz="2400" dirty="0" smtClean="0"/>
                <a:t>0/100</a:t>
              </a:r>
              <a:endParaRPr lang="en-US" sz="2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533725" y="19376070"/>
              <a:ext cx="1323254" cy="465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 smtClean="0"/>
                <a:t>20/100</a:t>
              </a:r>
              <a:endParaRPr lang="en-US" sz="24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533725" y="20383739"/>
              <a:ext cx="1323254" cy="465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  <a:r>
                <a:rPr lang="en-US" sz="2400" dirty="0" smtClean="0"/>
                <a:t>0/100</a:t>
              </a:r>
              <a:endParaRPr lang="en-US" sz="24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533725" y="21302270"/>
              <a:ext cx="1323254" cy="465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  <a:r>
                <a:rPr lang="en-US" sz="2400" dirty="0" smtClean="0"/>
                <a:t>0/100</a:t>
              </a:r>
              <a:endParaRPr lang="en-US" sz="2400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3783878" y="17390505"/>
            <a:ext cx="10580688" cy="6317355"/>
            <a:chOff x="5363903" y="17753236"/>
            <a:chExt cx="10580688" cy="631735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63903" y="21813556"/>
              <a:ext cx="10422284" cy="0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5363903" y="22236353"/>
              <a:ext cx="2027413" cy="7927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693085" y="22236353"/>
              <a:ext cx="2027413" cy="792764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0022267" y="22236353"/>
              <a:ext cx="2027413" cy="79276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2358562" y="22236353"/>
              <a:ext cx="2027413" cy="792764"/>
            </a:xfrm>
            <a:prstGeom prst="roundRect">
              <a:avLst/>
            </a:prstGeom>
            <a:solidFill>
              <a:srgbClr val="00B0F0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075256" y="21505075"/>
              <a:ext cx="7583750" cy="731278"/>
              <a:chOff x="6075256" y="21475095"/>
              <a:chExt cx="7583750" cy="965394"/>
            </a:xfrm>
          </p:grpSpPr>
          <p:sp>
            <p:nvSpPr>
              <p:cNvPr id="34" name="Up Arrow 33"/>
              <p:cNvSpPr/>
              <p:nvPr/>
            </p:nvSpPr>
            <p:spPr>
              <a:xfrm>
                <a:off x="6075256" y="21475095"/>
                <a:ext cx="589091" cy="941139"/>
              </a:xfrm>
              <a:prstGeom prst="upArrow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5" name="Up Arrow 34"/>
              <p:cNvSpPr/>
              <p:nvPr/>
            </p:nvSpPr>
            <p:spPr>
              <a:xfrm>
                <a:off x="8480452" y="21475095"/>
                <a:ext cx="589091" cy="941139"/>
              </a:xfrm>
              <a:prstGeom prst="upArrow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6" name="Up Arrow 35"/>
              <p:cNvSpPr/>
              <p:nvPr/>
            </p:nvSpPr>
            <p:spPr>
              <a:xfrm>
                <a:off x="10762169" y="21499350"/>
                <a:ext cx="589091" cy="941139"/>
              </a:xfrm>
              <a:prstGeom prst="upArrow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7" name="Up Arrow 36"/>
              <p:cNvSpPr/>
              <p:nvPr/>
            </p:nvSpPr>
            <p:spPr>
              <a:xfrm>
                <a:off x="13069915" y="21499350"/>
                <a:ext cx="589091" cy="941139"/>
              </a:xfrm>
              <a:prstGeom prst="upArrow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52241" y="22389957"/>
              <a:ext cx="1868418" cy="574139"/>
              <a:chOff x="2426925" y="4503305"/>
              <a:chExt cx="569170" cy="202664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2426925" y="4504052"/>
                <a:ext cx="156055" cy="188476"/>
                <a:chOff x="2426925" y="4504052"/>
                <a:chExt cx="156055" cy="188476"/>
              </a:xfrm>
            </p:grpSpPr>
            <p:sp>
              <p:nvSpPr>
                <p:cNvPr id="174" name="Regular Pentagon 173"/>
                <p:cNvSpPr/>
                <p:nvPr/>
              </p:nvSpPr>
              <p:spPr>
                <a:xfrm>
                  <a:off x="2426925" y="4504052"/>
                  <a:ext cx="156055" cy="171979"/>
                </a:xfrm>
                <a:prstGeom prst="pentagon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2457982" y="4518701"/>
                  <a:ext cx="86099" cy="1738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627688" y="4519448"/>
                <a:ext cx="150887" cy="179207"/>
                <a:chOff x="2627688" y="4513320"/>
                <a:chExt cx="150887" cy="179207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2627688" y="4513320"/>
                  <a:ext cx="150887" cy="162711"/>
                </a:xfrm>
                <a:prstGeom prst="ellipse">
                  <a:avLst/>
                </a:prstGeom>
                <a:solidFill>
                  <a:schemeClr val="tx1">
                    <a:alpha val="4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2653431" y="4518701"/>
                  <a:ext cx="86099" cy="1738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2819321" y="4503305"/>
                <a:ext cx="176774" cy="202664"/>
                <a:chOff x="2819321" y="4513320"/>
                <a:chExt cx="176774" cy="202664"/>
              </a:xfrm>
            </p:grpSpPr>
            <p:sp>
              <p:nvSpPr>
                <p:cNvPr id="170" name="Isosceles Triangle 169"/>
                <p:cNvSpPr/>
                <p:nvPr/>
              </p:nvSpPr>
              <p:spPr>
                <a:xfrm>
                  <a:off x="2819321" y="4513320"/>
                  <a:ext cx="176774" cy="162711"/>
                </a:xfrm>
                <a:prstGeom prst="triangl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2854261" y="4542158"/>
                  <a:ext cx="86099" cy="1738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7820943" y="22398659"/>
              <a:ext cx="1868418" cy="574139"/>
              <a:chOff x="2426925" y="4503305"/>
              <a:chExt cx="569170" cy="202664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2426925" y="4504052"/>
                <a:ext cx="156055" cy="188476"/>
                <a:chOff x="2426925" y="4504052"/>
                <a:chExt cx="156055" cy="188476"/>
              </a:xfrm>
            </p:grpSpPr>
            <p:sp>
              <p:nvSpPr>
                <p:cNvPr id="165" name="Regular Pentagon 164"/>
                <p:cNvSpPr/>
                <p:nvPr/>
              </p:nvSpPr>
              <p:spPr>
                <a:xfrm>
                  <a:off x="2426925" y="4504052"/>
                  <a:ext cx="156055" cy="171979"/>
                </a:xfrm>
                <a:prstGeom prst="pentagon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2457982" y="4518701"/>
                  <a:ext cx="86099" cy="1738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627688" y="4519448"/>
                <a:ext cx="150887" cy="179207"/>
                <a:chOff x="2627688" y="4513320"/>
                <a:chExt cx="150887" cy="179207"/>
              </a:xfrm>
            </p:grpSpPr>
            <p:sp>
              <p:nvSpPr>
                <p:cNvPr id="163" name="Oval 162"/>
                <p:cNvSpPr/>
                <p:nvPr/>
              </p:nvSpPr>
              <p:spPr>
                <a:xfrm>
                  <a:off x="2627688" y="4513320"/>
                  <a:ext cx="150887" cy="16271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2653431" y="4518701"/>
                  <a:ext cx="86099" cy="1738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819321" y="4503305"/>
                <a:ext cx="176774" cy="202664"/>
                <a:chOff x="2819321" y="4513320"/>
                <a:chExt cx="176774" cy="202664"/>
              </a:xfrm>
            </p:grpSpPr>
            <p:sp>
              <p:nvSpPr>
                <p:cNvPr id="161" name="Isosceles Triangle 160"/>
                <p:cNvSpPr/>
                <p:nvPr/>
              </p:nvSpPr>
              <p:spPr>
                <a:xfrm>
                  <a:off x="2819321" y="4513320"/>
                  <a:ext cx="176774" cy="162711"/>
                </a:xfrm>
                <a:prstGeom prst="triangle">
                  <a:avLst/>
                </a:prstGeom>
                <a:solidFill>
                  <a:schemeClr val="tx1">
                    <a:alpha val="48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2854261" y="4542158"/>
                  <a:ext cx="86099" cy="1738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10128252" y="22387230"/>
              <a:ext cx="1868418" cy="574139"/>
              <a:chOff x="2426925" y="4503305"/>
              <a:chExt cx="569170" cy="20266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2426925" y="4504052"/>
                <a:ext cx="156055" cy="188476"/>
                <a:chOff x="2426925" y="4504052"/>
                <a:chExt cx="156055" cy="188476"/>
              </a:xfrm>
            </p:grpSpPr>
            <p:sp>
              <p:nvSpPr>
                <p:cNvPr id="156" name="Regular Pentagon 155"/>
                <p:cNvSpPr/>
                <p:nvPr/>
              </p:nvSpPr>
              <p:spPr>
                <a:xfrm>
                  <a:off x="2426925" y="4504052"/>
                  <a:ext cx="156055" cy="171979"/>
                </a:xfrm>
                <a:prstGeom prst="pentagon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2457982" y="4518701"/>
                  <a:ext cx="86099" cy="1738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2627688" y="4519448"/>
                <a:ext cx="150887" cy="179207"/>
                <a:chOff x="2627688" y="4513320"/>
                <a:chExt cx="150887" cy="179207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2627688" y="4513320"/>
                  <a:ext cx="150887" cy="162711"/>
                </a:xfrm>
                <a:prstGeom prst="ellipse">
                  <a:avLst/>
                </a:prstGeom>
                <a:solidFill>
                  <a:schemeClr val="tx1">
                    <a:alpha val="32000"/>
                  </a:schemeClr>
                </a:solidFill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2653431" y="4518701"/>
                  <a:ext cx="86099" cy="1738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2819321" y="4503305"/>
                <a:ext cx="176774" cy="202664"/>
                <a:chOff x="2819321" y="4513320"/>
                <a:chExt cx="176774" cy="202664"/>
              </a:xfrm>
            </p:grpSpPr>
            <p:sp>
              <p:nvSpPr>
                <p:cNvPr id="152" name="Isosceles Triangle 151"/>
                <p:cNvSpPr/>
                <p:nvPr/>
              </p:nvSpPr>
              <p:spPr>
                <a:xfrm>
                  <a:off x="2819321" y="4513320"/>
                  <a:ext cx="176774" cy="162711"/>
                </a:xfrm>
                <a:prstGeom prst="triangle">
                  <a:avLst/>
                </a:prstGeom>
                <a:solidFill>
                  <a:schemeClr val="tx1">
                    <a:alpha val="32000"/>
                  </a:schemeClr>
                </a:solidFill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854261" y="4542158"/>
                  <a:ext cx="86099" cy="1738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12446884" y="22415573"/>
              <a:ext cx="1868418" cy="574139"/>
              <a:chOff x="2426925" y="4503305"/>
              <a:chExt cx="569170" cy="202664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2426925" y="4504052"/>
                <a:ext cx="156055" cy="188476"/>
                <a:chOff x="2426925" y="4504052"/>
                <a:chExt cx="156055" cy="188476"/>
              </a:xfrm>
            </p:grpSpPr>
            <p:sp>
              <p:nvSpPr>
                <p:cNvPr id="147" name="Regular Pentagon 146"/>
                <p:cNvSpPr/>
                <p:nvPr/>
              </p:nvSpPr>
              <p:spPr>
                <a:xfrm>
                  <a:off x="2426925" y="4504052"/>
                  <a:ext cx="156055" cy="171979"/>
                </a:xfrm>
                <a:prstGeom prst="pentagon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2457982" y="4518701"/>
                  <a:ext cx="86099" cy="1738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2627688" y="4519448"/>
                <a:ext cx="150887" cy="179207"/>
                <a:chOff x="2627688" y="4513320"/>
                <a:chExt cx="150887" cy="179207"/>
              </a:xfrm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2627688" y="4513320"/>
                  <a:ext cx="150887" cy="162711"/>
                </a:xfrm>
                <a:prstGeom prst="ellipse">
                  <a:avLst/>
                </a:prstGeom>
                <a:solidFill>
                  <a:schemeClr val="tx1">
                    <a:alpha val="38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2653431" y="4518701"/>
                  <a:ext cx="86099" cy="1738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2819321" y="4503305"/>
                <a:ext cx="176774" cy="202664"/>
                <a:chOff x="2819321" y="4513320"/>
                <a:chExt cx="176774" cy="202664"/>
              </a:xfrm>
            </p:grpSpPr>
            <p:sp>
              <p:nvSpPr>
                <p:cNvPr id="143" name="Isosceles Triangle 142"/>
                <p:cNvSpPr/>
                <p:nvPr/>
              </p:nvSpPr>
              <p:spPr>
                <a:xfrm>
                  <a:off x="2819321" y="4513320"/>
                  <a:ext cx="176774" cy="162711"/>
                </a:xfrm>
                <a:prstGeom prst="triangl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2854261" y="4542158"/>
                  <a:ext cx="86099" cy="1738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76" name="Rectangle 75"/>
            <p:cNvSpPr/>
            <p:nvPr/>
          </p:nvSpPr>
          <p:spPr>
            <a:xfrm>
              <a:off x="7517610" y="23435822"/>
              <a:ext cx="4635387" cy="6300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7" name="Regular Pentagon 76"/>
            <p:cNvSpPr/>
            <p:nvPr/>
          </p:nvSpPr>
          <p:spPr>
            <a:xfrm>
              <a:off x="10188881" y="23542039"/>
              <a:ext cx="407680" cy="335563"/>
            </a:xfrm>
            <a:prstGeom prst="pentagon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9152860" y="23535331"/>
              <a:ext cx="426733" cy="348977"/>
              <a:chOff x="3623225" y="4967478"/>
              <a:chExt cx="163348" cy="178854"/>
            </a:xfrm>
          </p:grpSpPr>
          <p:sp>
            <p:nvSpPr>
              <p:cNvPr id="138" name="Regular Pentagon 137"/>
              <p:cNvSpPr/>
              <p:nvPr/>
            </p:nvSpPr>
            <p:spPr>
              <a:xfrm>
                <a:off x="3628606" y="4967478"/>
                <a:ext cx="156055" cy="171979"/>
              </a:xfrm>
              <a:prstGeom prst="pentagon">
                <a:avLst/>
              </a:prstGeom>
              <a:solidFill>
                <a:schemeClr val="tx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623225" y="4983621"/>
                <a:ext cx="163348" cy="162711"/>
              </a:xfrm>
              <a:prstGeom prst="ellipse">
                <a:avLst/>
              </a:prstGeom>
              <a:solidFill>
                <a:schemeClr val="tx1">
                  <a:alpha val="4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205851" y="23504998"/>
              <a:ext cx="595565" cy="408282"/>
              <a:chOff x="4103883" y="4948843"/>
              <a:chExt cx="227975" cy="209248"/>
            </a:xfrm>
          </p:grpSpPr>
          <p:sp>
            <p:nvSpPr>
              <p:cNvPr id="136" name="Isosceles Triangle 135"/>
              <p:cNvSpPr/>
              <p:nvPr/>
            </p:nvSpPr>
            <p:spPr>
              <a:xfrm>
                <a:off x="4103883" y="4948843"/>
                <a:ext cx="227975" cy="209248"/>
              </a:xfrm>
              <a:prstGeom prst="triangle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37" name="Regular Pentagon 136"/>
              <p:cNvSpPr/>
              <p:nvPr/>
            </p:nvSpPr>
            <p:spPr>
              <a:xfrm>
                <a:off x="4140552" y="4985763"/>
                <a:ext cx="156055" cy="171979"/>
              </a:xfrm>
              <a:prstGeom prst="pentag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948005" y="23476027"/>
              <a:ext cx="595565" cy="408282"/>
              <a:chOff x="3311756" y="4948843"/>
              <a:chExt cx="227975" cy="209248"/>
            </a:xfrm>
          </p:grpSpPr>
          <p:sp>
            <p:nvSpPr>
              <p:cNvPr id="134" name="Isosceles Triangle 133"/>
              <p:cNvSpPr/>
              <p:nvPr/>
            </p:nvSpPr>
            <p:spPr>
              <a:xfrm>
                <a:off x="3311756" y="4948843"/>
                <a:ext cx="227975" cy="209248"/>
              </a:xfrm>
              <a:prstGeom prst="triangle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35" name="Regular Pentagon 134"/>
              <p:cNvSpPr/>
              <p:nvPr/>
            </p:nvSpPr>
            <p:spPr>
              <a:xfrm>
                <a:off x="3348425" y="4985763"/>
                <a:ext cx="156055" cy="171979"/>
              </a:xfrm>
              <a:prstGeom prst="pentag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7509373" y="23435822"/>
              <a:ext cx="1245984" cy="63001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740885" y="23438724"/>
              <a:ext cx="1162461" cy="63001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917403" y="23438724"/>
              <a:ext cx="1109444" cy="63001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84" name="Curved Connector 83"/>
            <p:cNvCxnSpPr>
              <a:stCxn id="81" idx="0"/>
              <a:endCxn id="26" idx="2"/>
            </p:cNvCxnSpPr>
            <p:nvPr/>
          </p:nvCxnSpPr>
          <p:spPr>
            <a:xfrm rot="16200000" flipV="1">
              <a:off x="7051636" y="22355092"/>
              <a:ext cx="406705" cy="1754755"/>
            </a:xfrm>
            <a:prstGeom prst="curvedConnector3">
              <a:avLst/>
            </a:prstGeom>
            <a:ln w="9525">
              <a:solidFill>
                <a:schemeClr val="accent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>
              <a:stCxn id="82" idx="0"/>
              <a:endCxn id="27" idx="2"/>
            </p:cNvCxnSpPr>
            <p:nvPr/>
          </p:nvCxnSpPr>
          <p:spPr>
            <a:xfrm rot="16200000" flipV="1">
              <a:off x="8809651" y="22926259"/>
              <a:ext cx="409607" cy="615324"/>
            </a:xfrm>
            <a:prstGeom prst="curvedConnector3">
              <a:avLst/>
            </a:prstGeom>
            <a:ln w="9525">
              <a:solidFill>
                <a:schemeClr val="accent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/>
            <p:cNvCxnSpPr>
              <a:stCxn id="83" idx="0"/>
              <a:endCxn id="28" idx="2"/>
            </p:cNvCxnSpPr>
            <p:nvPr/>
          </p:nvCxnSpPr>
          <p:spPr>
            <a:xfrm rot="5400000" flipH="1" flipV="1">
              <a:off x="10549246" y="22951997"/>
              <a:ext cx="409607" cy="563849"/>
            </a:xfrm>
            <a:prstGeom prst="curvedConnector3">
              <a:avLst/>
            </a:prstGeom>
            <a:ln w="9525">
              <a:solidFill>
                <a:schemeClr val="accent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/>
            <p:cNvCxnSpPr>
              <a:stCxn id="195" idx="0"/>
              <a:endCxn id="29" idx="2"/>
            </p:cNvCxnSpPr>
            <p:nvPr/>
          </p:nvCxnSpPr>
          <p:spPr>
            <a:xfrm rot="5400000" flipH="1" flipV="1">
              <a:off x="12279541" y="22347851"/>
              <a:ext cx="411462" cy="1773994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accent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8200368" y="18211829"/>
              <a:ext cx="699824" cy="1445013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92D050"/>
                </a:gs>
              </a:gsLst>
              <a:lin ang="5400000" scaled="0"/>
            </a:gradFill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85411" y="18260260"/>
              <a:ext cx="40564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err="1" smtClean="0"/>
                <a:t>aa</a:t>
              </a:r>
              <a:endParaRPr lang="en-US" sz="3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56884" y="18759962"/>
              <a:ext cx="4341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err="1" smtClean="0"/>
                <a:t>bc</a:t>
              </a:r>
              <a:endParaRPr lang="en-US" sz="32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651437" y="18211829"/>
              <a:ext cx="699824" cy="142860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92D050"/>
                </a:gs>
              </a:gsLst>
              <a:lin ang="5400000" scaled="0"/>
            </a:gradFill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818816" y="18258221"/>
              <a:ext cx="41080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err="1" smtClean="0"/>
                <a:t>aa</a:t>
              </a:r>
              <a:endParaRPr lang="en-US" sz="3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877474" y="18717392"/>
              <a:ext cx="45383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err="1" smtClean="0"/>
                <a:t>bc</a:t>
              </a:r>
              <a:endParaRPr lang="en-US" sz="3200" dirty="0"/>
            </a:p>
          </p:txBody>
        </p:sp>
        <p:cxnSp>
          <p:nvCxnSpPr>
            <p:cNvPr id="73" name="Curved Connector 72"/>
            <p:cNvCxnSpPr/>
            <p:nvPr/>
          </p:nvCxnSpPr>
          <p:spPr>
            <a:xfrm flipV="1">
              <a:off x="8791052" y="18523742"/>
              <a:ext cx="2027764" cy="4900"/>
            </a:xfrm>
            <a:prstGeom prst="curvedConnector3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flipV="1">
              <a:off x="8691405" y="18956573"/>
              <a:ext cx="2168431" cy="16405"/>
            </a:xfrm>
            <a:prstGeom prst="curvedConnector3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8362570" y="19175370"/>
              <a:ext cx="4821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err="1" smtClean="0"/>
                <a:t>cb</a:t>
              </a:r>
              <a:endParaRPr lang="en-US" sz="32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883160" y="19132800"/>
              <a:ext cx="4681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err="1" smtClean="0"/>
                <a:t>cb</a:t>
              </a:r>
              <a:endParaRPr lang="en-US" sz="3200" dirty="0"/>
            </a:p>
          </p:txBody>
        </p:sp>
        <p:cxnSp>
          <p:nvCxnSpPr>
            <p:cNvPr id="123" name="Curved Connector 122"/>
            <p:cNvCxnSpPr/>
            <p:nvPr/>
          </p:nvCxnSpPr>
          <p:spPr>
            <a:xfrm flipV="1">
              <a:off x="8697091" y="19371980"/>
              <a:ext cx="2168431" cy="16405"/>
            </a:xfrm>
            <a:prstGeom prst="curvedConnector3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6356870" y="19732460"/>
              <a:ext cx="8527374" cy="96805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2548835" y="18631832"/>
              <a:ext cx="217184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Higher level association</a:t>
              </a:r>
              <a:endParaRPr lang="en-US" sz="3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64523" y="20161488"/>
              <a:ext cx="699824" cy="134972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356881" y="20161488"/>
              <a:ext cx="699824" cy="1349726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0686063" y="20161488"/>
              <a:ext cx="699824" cy="13497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3022358" y="20161488"/>
              <a:ext cx="699824" cy="1349723"/>
            </a:xfrm>
            <a:prstGeom prst="roundRect">
              <a:avLst/>
            </a:prstGeom>
            <a:solidFill>
              <a:srgbClr val="00B0F0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51385" y="20142237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57051" y="20620231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68383" y="21046091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62060" y="20142237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567726" y="20564456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79058" y="20990316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99386" y="20142237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905052" y="20564456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916384" y="20990316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228555" y="20142237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234221" y="20508680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245553" y="20934540"/>
              <a:ext cx="2826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3849703" y="20688319"/>
              <a:ext cx="1921807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Lower level association</a:t>
              </a:r>
              <a:endParaRPr lang="en-US" sz="32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02890" y="22300471"/>
              <a:ext cx="154170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Pattern matching</a:t>
              </a:r>
              <a:endParaRPr lang="en-US" sz="3200" dirty="0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6111287" y="23235183"/>
              <a:ext cx="9568424" cy="0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13190437" y="23487501"/>
              <a:ext cx="22945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 smtClean="0"/>
                <a:t>Sensory Input</a:t>
              </a:r>
              <a:endParaRPr lang="en-US" sz="3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6413" y="19769305"/>
              <a:ext cx="69077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/>
                <a:t>L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443585" y="19769305"/>
              <a:ext cx="69077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/>
                <a:t>L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859368" y="19769305"/>
              <a:ext cx="69077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/>
                <a:t>L</a:t>
              </a:r>
              <a:r>
                <a:rPr lang="en-US" sz="3200" baseline="-25000" dirty="0" smtClean="0"/>
                <a:t>3</a:t>
              </a:r>
              <a:endParaRPr lang="en-US" sz="3200" baseline="-25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076075" y="19769305"/>
              <a:ext cx="69077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/>
                <a:t>L</a:t>
              </a:r>
              <a:r>
                <a:rPr lang="en-US" sz="3200" baseline="-25000" dirty="0" smtClean="0"/>
                <a:t>4</a:t>
              </a:r>
              <a:endParaRPr lang="en-US" sz="3200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80216" y="17778874"/>
              <a:ext cx="69077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/>
                <a:t>L</a:t>
              </a:r>
              <a:r>
                <a:rPr lang="en-US" sz="3200" baseline="-25000" dirty="0" smtClean="0"/>
                <a:t>5</a:t>
              </a:r>
              <a:endParaRPr lang="en-US" sz="3200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40535" y="17753236"/>
              <a:ext cx="69077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i="1" dirty="0" smtClean="0"/>
                <a:t>L</a:t>
              </a:r>
              <a:r>
                <a:rPr lang="en-US" sz="3200" baseline="-25000" dirty="0" smtClean="0"/>
                <a:t>6</a:t>
              </a:r>
              <a:endParaRPr lang="en-US" sz="3200" baseline="-25000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1043553" y="23440579"/>
              <a:ext cx="1109444" cy="63001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63" name="Curved Connector 62"/>
            <p:cNvCxnSpPr>
              <a:stCxn id="47" idx="3"/>
              <a:endCxn id="66" idx="1"/>
            </p:cNvCxnSpPr>
            <p:nvPr/>
          </p:nvCxnSpPr>
          <p:spPr>
            <a:xfrm flipV="1">
              <a:off x="6434023" y="18506482"/>
              <a:ext cx="1951388" cy="188197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3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/>
            <p:cNvCxnSpPr>
              <a:stCxn id="69" idx="1"/>
              <a:endCxn id="57" idx="1"/>
            </p:cNvCxnSpPr>
            <p:nvPr/>
          </p:nvCxnSpPr>
          <p:spPr>
            <a:xfrm rot="10800000" flipH="1" flipV="1">
              <a:off x="10818816" y="18504443"/>
              <a:ext cx="80570" cy="1884016"/>
            </a:xfrm>
            <a:prstGeom prst="curvedConnector3">
              <a:avLst>
                <a:gd name="adj1" fmla="val -283728"/>
              </a:avLst>
            </a:prstGeom>
            <a:ln w="19050">
              <a:solidFill>
                <a:schemeClr val="accent3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54" idx="1"/>
              <a:endCxn id="66" idx="1"/>
            </p:cNvCxnSpPr>
            <p:nvPr/>
          </p:nvCxnSpPr>
          <p:spPr>
            <a:xfrm rot="10800000">
              <a:off x="8385412" y="18506483"/>
              <a:ext cx="176649" cy="1881977"/>
            </a:xfrm>
            <a:prstGeom prst="curvedConnector3">
              <a:avLst>
                <a:gd name="adj1" fmla="val 229409"/>
              </a:avLst>
            </a:prstGeom>
            <a:ln w="19050">
              <a:solidFill>
                <a:schemeClr val="accent3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stCxn id="69" idx="3"/>
              <a:endCxn id="60" idx="1"/>
            </p:cNvCxnSpPr>
            <p:nvPr/>
          </p:nvCxnSpPr>
          <p:spPr>
            <a:xfrm>
              <a:off x="11229624" y="18504443"/>
              <a:ext cx="1998931" cy="1884016"/>
            </a:xfrm>
            <a:prstGeom prst="curvedConnector3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endCxn id="54" idx="1"/>
            </p:cNvCxnSpPr>
            <p:nvPr/>
          </p:nvCxnSpPr>
          <p:spPr>
            <a:xfrm>
              <a:off x="6434023" y="20347148"/>
              <a:ext cx="2128037" cy="41311"/>
            </a:xfrm>
            <a:prstGeom prst="curvedConnector3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54" idx="3"/>
            </p:cNvCxnSpPr>
            <p:nvPr/>
          </p:nvCxnSpPr>
          <p:spPr>
            <a:xfrm flipV="1">
              <a:off x="8844698" y="20337515"/>
              <a:ext cx="2054689" cy="50944"/>
            </a:xfrm>
            <a:prstGeom prst="curvedConnector3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47" idx="3"/>
              <a:endCxn id="55" idx="1"/>
            </p:cNvCxnSpPr>
            <p:nvPr/>
          </p:nvCxnSpPr>
          <p:spPr>
            <a:xfrm>
              <a:off x="6434023" y="20388459"/>
              <a:ext cx="2133703" cy="422219"/>
            </a:xfrm>
            <a:prstGeom prst="curvedConnector3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55" idx="3"/>
            </p:cNvCxnSpPr>
            <p:nvPr/>
          </p:nvCxnSpPr>
          <p:spPr>
            <a:xfrm>
              <a:off x="8850364" y="20810678"/>
              <a:ext cx="2066020" cy="412433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endCxn id="60" idx="1"/>
            </p:cNvCxnSpPr>
            <p:nvPr/>
          </p:nvCxnSpPr>
          <p:spPr>
            <a:xfrm>
              <a:off x="11182024" y="20347148"/>
              <a:ext cx="2046531" cy="41311"/>
            </a:xfrm>
            <a:prstGeom prst="curvedConnector3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endCxn id="61" idx="1"/>
            </p:cNvCxnSpPr>
            <p:nvPr/>
          </p:nvCxnSpPr>
          <p:spPr>
            <a:xfrm flipV="1">
              <a:off x="11351261" y="20754902"/>
              <a:ext cx="1882960" cy="412442"/>
            </a:xfrm>
            <a:prstGeom prst="curvedConnector3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48" idx="3"/>
              <a:endCxn id="56" idx="1"/>
            </p:cNvCxnSpPr>
            <p:nvPr/>
          </p:nvCxnSpPr>
          <p:spPr>
            <a:xfrm>
              <a:off x="6439689" y="20866453"/>
              <a:ext cx="2139369" cy="370085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endCxn id="55" idx="1"/>
            </p:cNvCxnSpPr>
            <p:nvPr/>
          </p:nvCxnSpPr>
          <p:spPr>
            <a:xfrm flipV="1">
              <a:off x="6434023" y="20810678"/>
              <a:ext cx="2133703" cy="412434"/>
            </a:xfrm>
            <a:prstGeom prst="curvedConnector3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endCxn id="58" idx="1"/>
            </p:cNvCxnSpPr>
            <p:nvPr/>
          </p:nvCxnSpPr>
          <p:spPr>
            <a:xfrm flipV="1">
              <a:off x="8826380" y="20810678"/>
              <a:ext cx="2078672" cy="412438"/>
            </a:xfrm>
            <a:prstGeom prst="curvedConnector3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57" idx="3"/>
              <a:endCxn id="62" idx="1"/>
            </p:cNvCxnSpPr>
            <p:nvPr/>
          </p:nvCxnSpPr>
          <p:spPr>
            <a:xfrm>
              <a:off x="11182024" y="20388459"/>
              <a:ext cx="2063529" cy="792303"/>
            </a:xfrm>
            <a:prstGeom prst="curvedConnector3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/>
            <p:cNvCxnSpPr>
              <a:stCxn id="58" idx="3"/>
              <a:endCxn id="62" idx="1"/>
            </p:cNvCxnSpPr>
            <p:nvPr/>
          </p:nvCxnSpPr>
          <p:spPr>
            <a:xfrm>
              <a:off x="11187690" y="20810678"/>
              <a:ext cx="2057863" cy="370084"/>
            </a:xfrm>
            <a:prstGeom prst="curvedConnector3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Rounded Rectangle 199"/>
          <p:cNvSpPr/>
          <p:nvPr/>
        </p:nvSpPr>
        <p:spPr>
          <a:xfrm>
            <a:off x="14350114" y="6372542"/>
            <a:ext cx="13045020" cy="7164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Cogent Confabulation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14341472" y="7276222"/>
                <a:ext cx="13053663" cy="11502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73075" indent="-473075" algn="just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400" b="1" dirty="0" smtClean="0"/>
                  <a:t>Mimics the </a:t>
                </a:r>
                <a:r>
                  <a:rPr lang="en-US" sz="3400" b="1" dirty="0" err="1" smtClean="0"/>
                  <a:t>Hebbian</a:t>
                </a:r>
                <a:r>
                  <a:rPr lang="en-US" sz="3400" b="1" dirty="0" smtClean="0"/>
                  <a:t> </a:t>
                </a:r>
                <a:r>
                  <a:rPr lang="en-US" sz="3400" b="1" dirty="0"/>
                  <a:t>learning, </a:t>
                </a:r>
                <a:r>
                  <a:rPr lang="en-US" sz="3400" b="1" dirty="0" smtClean="0"/>
                  <a:t>information </a:t>
                </a:r>
                <a:r>
                  <a:rPr lang="en-US" sz="3400" b="1" dirty="0"/>
                  <a:t>storage and inter-relation of symbolic concepts, and </a:t>
                </a:r>
                <a:r>
                  <a:rPr lang="en-US" sz="3400" b="1" dirty="0" smtClean="0"/>
                  <a:t>recall </a:t>
                </a:r>
                <a:r>
                  <a:rPr lang="en-US" sz="3400" b="1" dirty="0"/>
                  <a:t>operations of the </a:t>
                </a:r>
                <a:r>
                  <a:rPr lang="en-US" sz="3400" b="1" dirty="0" smtClean="0"/>
                  <a:t>brain.</a:t>
                </a:r>
              </a:p>
              <a:p>
                <a:pPr marL="473075" indent="-473075" algn="just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400" b="1" dirty="0" smtClean="0">
                    <a:cs typeface="Times New Roman" pitchFamily="18" charset="0"/>
                  </a:rPr>
                  <a:t>Neurons (i.e. symbolic representations of features) are grouped into lexicons</a:t>
                </a:r>
                <a:endParaRPr lang="en-US" sz="3400" b="1" dirty="0">
                  <a:cs typeface="Times New Roman" pitchFamily="18" charset="0"/>
                </a:endParaRPr>
              </a:p>
              <a:p>
                <a:pPr marL="930275" lvl="1" indent="-457200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3400" dirty="0" smtClean="0">
                    <a:solidFill>
                      <a:schemeClr val="accent4">
                        <a:lumMod val="50000"/>
                      </a:schemeClr>
                    </a:solidFill>
                    <a:cs typeface="Times New Roman" pitchFamily="18" charset="0"/>
                  </a:rPr>
                  <a:t>Neurons in the same lexicon inhibit each other, only the highest excited neurons can fire.</a:t>
                </a:r>
              </a:p>
              <a:p>
                <a:pPr marL="1387475" lvl="2" indent="-473075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3400" dirty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More than one neurons in the same lexicon may 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fire at beginning, which represents ambiguity. </a:t>
                </a:r>
              </a:p>
              <a:p>
                <a:pPr marL="1387475" lvl="2" indent="-473075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Firing strength is the normalized excitation level.</a:t>
                </a:r>
              </a:p>
              <a:p>
                <a:pPr marL="930275" lvl="1" indent="-457200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3400" dirty="0" smtClean="0">
                    <a:solidFill>
                      <a:schemeClr val="accent4">
                        <a:lumMod val="50000"/>
                      </a:schemeClr>
                    </a:solidFill>
                    <a:cs typeface="Times New Roman" pitchFamily="18" charset="0"/>
                  </a:rPr>
                  <a:t>Neurons in different lexicon excite each other</a:t>
                </a:r>
              </a:p>
              <a:p>
                <a:pPr marL="1387475" lvl="2" indent="-536575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Knowledge is stored as the weight of excitatory synapse from s to t, quantified</a:t>
                </a:r>
                <a14:m>
                  <m:oMath xmlns:m="http://schemas.openxmlformats.org/officeDocument/2006/math">
                    <m:r>
                      <a:rPr lang="en-US" sz="3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as</m:t>
                    </m:r>
                    <m:r>
                      <a:rPr lang="en-US" sz="3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3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3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sub>
                    </m:sSub>
                    <m:r>
                      <a:rPr lang="en-US" sz="3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3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type m:val="lin"/>
                        <m:ctrlPr>
                          <a:rPr lang="en-US" sz="3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3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e>
                            <m:r>
                              <a:rPr lang="en-US" sz="3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  <m:r>
                      <a:rPr lang="en-US" sz="3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3400" dirty="0" smtClean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marL="914400" lvl="1" indent="-441325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3400" dirty="0" smtClean="0">
                    <a:solidFill>
                      <a:schemeClr val="accent4">
                        <a:lumMod val="50000"/>
                      </a:schemeClr>
                    </a:solidFill>
                    <a:cs typeface="Times New Roman" pitchFamily="18" charset="0"/>
                  </a:rPr>
                  <a:t>The excitation level of a neuron is: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3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3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 smtClean="0"/>
                  <a:t> is the firing strength of </a:t>
                </a:r>
                <a:r>
                  <a:rPr lang="en-US" sz="3400" i="1" dirty="0" err="1" smtClean="0"/>
                  <a:t>s</a:t>
                </a:r>
                <a:r>
                  <a:rPr lang="en-US" sz="3400" i="1" baseline="-25000" dirty="0" err="1" smtClean="0"/>
                  <a:t>i</a:t>
                </a:r>
                <a:r>
                  <a:rPr lang="en-US" sz="3400" dirty="0" smtClean="0"/>
                  <a:t> . </a:t>
                </a:r>
                <a:endParaRPr lang="en-US" sz="3400" dirty="0">
                  <a:solidFill>
                    <a:schemeClr val="accent4">
                      <a:lumMod val="50000"/>
                    </a:schemeClr>
                  </a:solidFill>
                  <a:cs typeface="Times New Roman" pitchFamily="18" charset="0"/>
                </a:endParaRPr>
              </a:p>
              <a:p>
                <a:pPr marL="473075" indent="-473075" algn="just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400" b="1" dirty="0" smtClean="0"/>
                  <a:t>Cogent confabulation resolves ambiguity using maximum likelihood inference. </a:t>
                </a:r>
              </a:p>
              <a:p>
                <a:pPr marL="962025" lvl="1" indent="-457200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3400" dirty="0" smtClean="0">
                    <a:solidFill>
                      <a:schemeClr val="accent4">
                        <a:lumMod val="50000"/>
                      </a:schemeClr>
                    </a:solidFill>
                    <a:cs typeface="Times New Roman" pitchFamily="18" charset="0"/>
                  </a:rPr>
                  <a:t>In each lexicon, after iterations of excitation and inhibition, the only neuron to remain firing is the one that maximizes the likelihood of the firing status of neurons in other lexicons.</a:t>
                </a:r>
                <a:endParaRPr lang="en-US" sz="3400" dirty="0">
                  <a:solidFill>
                    <a:schemeClr val="accent4">
                      <a:lumMod val="50000"/>
                    </a:schemeClr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472" y="7276222"/>
                <a:ext cx="13053663" cy="11502188"/>
              </a:xfrm>
              <a:prstGeom prst="rect">
                <a:avLst/>
              </a:prstGeom>
              <a:blipFill rotWithShape="0">
                <a:blip r:embed="rId5"/>
                <a:stretch>
                  <a:fillRect l="-1168" t="-795" r="-1308" b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TextBox 305"/>
          <p:cNvSpPr txBox="1"/>
          <p:nvPr/>
        </p:nvSpPr>
        <p:spPr>
          <a:xfrm>
            <a:off x="14350115" y="19585618"/>
            <a:ext cx="130450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075" indent="-4730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400" b="1" dirty="0" smtClean="0">
                <a:cs typeface="Times New Roman" pitchFamily="18" charset="0"/>
              </a:rPr>
              <a:t>The brain inspired cognitive architecture has been  applied to intelligent text-image recognition</a:t>
            </a:r>
          </a:p>
          <a:p>
            <a:pPr marL="1028700" lvl="1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With word-level and sentence-level association, the system has strong noise rejection.</a:t>
            </a:r>
          </a:p>
        </p:txBody>
      </p:sp>
      <p:sp>
        <p:nvSpPr>
          <p:cNvPr id="241" name="Text Box 65"/>
          <p:cNvSpPr txBox="1">
            <a:spLocks noChangeArrowheads="1"/>
          </p:cNvSpPr>
          <p:nvPr/>
        </p:nvSpPr>
        <p:spPr bwMode="auto">
          <a:xfrm>
            <a:off x="14601481" y="22069795"/>
            <a:ext cx="7551248" cy="166199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4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…but </a:t>
            </a:r>
            <a:r>
              <a:rPr lang="en-US" sz="34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beginning to perceive that the handcuffs were not for me and that the military had so far got….</a:t>
            </a:r>
          </a:p>
        </p:txBody>
      </p:sp>
      <p:sp>
        <p:nvSpPr>
          <p:cNvPr id="304" name="Text Box 5"/>
          <p:cNvSpPr txBox="1">
            <a:spLocks noChangeArrowheads="1"/>
          </p:cNvSpPr>
          <p:nvPr/>
        </p:nvSpPr>
        <p:spPr bwMode="auto">
          <a:xfrm>
            <a:off x="19040113" y="30795427"/>
            <a:ext cx="10494115" cy="1077218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000099"/>
                </a:solidFill>
                <a:latin typeface="Bookman Old Style" pitchFamily="18" charset="0"/>
              </a:rPr>
              <a:t>…but beginning to perceive that the handcuffs were not for me and that the military had so far got….</a:t>
            </a:r>
          </a:p>
        </p:txBody>
      </p:sp>
      <p:sp>
        <p:nvSpPr>
          <p:cNvPr id="209" name="Text Box 7"/>
          <p:cNvSpPr txBox="1">
            <a:spLocks noChangeArrowheads="1"/>
          </p:cNvSpPr>
          <p:nvPr/>
        </p:nvSpPr>
        <p:spPr bwMode="auto">
          <a:xfrm>
            <a:off x="14601481" y="24139615"/>
            <a:ext cx="11961371" cy="1077218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…but  b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i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in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to  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</a:t>
            </a:r>
            <a:r>
              <a:rPr lang="en-US" sz="3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</a:t>
            </a:r>
            <a:r>
              <a:rPr lang="en-US" sz="3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ei</a:t>
            </a:r>
            <a:r>
              <a:rPr lang="en-US" sz="3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t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t  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he  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andcuffs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ere  </a:t>
            </a:r>
            <a:r>
              <a:rPr lang="en-US" sz="3200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n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f</a:t>
            </a:r>
            <a:r>
              <a:rPr lang="en-US" sz="3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me  an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th</a:t>
            </a:r>
            <a:r>
              <a:rPr lang="en-US" sz="3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t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t</a:t>
            </a:r>
            <a:r>
              <a:rPr lang="en-US" sz="3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mi</a:t>
            </a:r>
            <a:r>
              <a:rPr lang="en-US" sz="3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itary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ad  s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fa</a:t>
            </a: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g</a:t>
            </a:r>
            <a:r>
              <a:rPr lang="en-US" sz="3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?</a:t>
            </a:r>
            <a:r>
              <a:rPr lang="en-US" sz="32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t</a:t>
            </a:r>
            <a:r>
              <a:rPr lang="en-US" sz="3200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….</a:t>
            </a:r>
          </a:p>
        </p:txBody>
      </p:sp>
      <p:sp>
        <p:nvSpPr>
          <p:cNvPr id="212" name="AutoShape 9"/>
          <p:cNvSpPr>
            <a:spLocks noChangeArrowheads="1"/>
          </p:cNvSpPr>
          <p:nvPr/>
        </p:nvSpPr>
        <p:spPr bwMode="auto">
          <a:xfrm>
            <a:off x="23652572" y="23663175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18" name="AutoShape 11"/>
          <p:cNvSpPr>
            <a:spLocks noChangeArrowheads="1"/>
          </p:cNvSpPr>
          <p:nvPr/>
        </p:nvSpPr>
        <p:spPr bwMode="auto">
          <a:xfrm>
            <a:off x="23652572" y="25279254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22" name="AutoShape 14"/>
          <p:cNvSpPr>
            <a:spLocks noChangeArrowheads="1"/>
          </p:cNvSpPr>
          <p:nvPr/>
        </p:nvSpPr>
        <p:spPr bwMode="auto">
          <a:xfrm>
            <a:off x="23652572" y="30322974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25" name="AutoShape 55"/>
          <p:cNvSpPr>
            <a:spLocks noChangeArrowheads="1"/>
          </p:cNvSpPr>
          <p:nvPr/>
        </p:nvSpPr>
        <p:spPr bwMode="auto">
          <a:xfrm>
            <a:off x="23652572" y="26373318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26" name="AutoShape 56"/>
          <p:cNvSpPr>
            <a:spLocks noChangeArrowheads="1"/>
          </p:cNvSpPr>
          <p:nvPr/>
        </p:nvSpPr>
        <p:spPr bwMode="auto">
          <a:xfrm>
            <a:off x="27765429" y="25893720"/>
            <a:ext cx="670099" cy="360904"/>
          </a:xfrm>
          <a:prstGeom prst="leftArrow">
            <a:avLst>
              <a:gd name="adj1" fmla="val 50000"/>
              <a:gd name="adj2" fmla="val 32170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27" name="AutoShape 57"/>
          <p:cNvSpPr>
            <a:spLocks noChangeArrowheads="1"/>
          </p:cNvSpPr>
          <p:nvPr/>
        </p:nvSpPr>
        <p:spPr bwMode="auto">
          <a:xfrm>
            <a:off x="28523548" y="25375919"/>
            <a:ext cx="2599662" cy="1294826"/>
          </a:xfrm>
          <a:prstGeom prst="can">
            <a:avLst>
              <a:gd name="adj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 dirty="0" smtClean="0"/>
              <a:t>Knowledge</a:t>
            </a:r>
          </a:p>
          <a:p>
            <a:pPr algn="ctr"/>
            <a:r>
              <a:rPr lang="en-US" sz="3200" b="0" dirty="0" smtClean="0"/>
              <a:t>Base (KB)</a:t>
            </a:r>
            <a:endParaRPr lang="en-US" sz="3200" b="0" dirty="0"/>
          </a:p>
        </p:txBody>
      </p:sp>
      <p:sp>
        <p:nvSpPr>
          <p:cNvPr id="229" name="AutoShape 59"/>
          <p:cNvSpPr>
            <a:spLocks noChangeArrowheads="1"/>
          </p:cNvSpPr>
          <p:nvPr/>
        </p:nvSpPr>
        <p:spPr bwMode="auto">
          <a:xfrm>
            <a:off x="27765429" y="29812680"/>
            <a:ext cx="670099" cy="360904"/>
          </a:xfrm>
          <a:prstGeom prst="leftArrow">
            <a:avLst>
              <a:gd name="adj1" fmla="val 50000"/>
              <a:gd name="adj2" fmla="val 32170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grpSp>
        <p:nvGrpSpPr>
          <p:cNvPr id="230" name="Group 60"/>
          <p:cNvGrpSpPr>
            <a:grpSpLocks/>
          </p:cNvGrpSpPr>
          <p:nvPr/>
        </p:nvGrpSpPr>
        <p:grpSpPr bwMode="auto">
          <a:xfrm>
            <a:off x="28523548" y="29327154"/>
            <a:ext cx="2599664" cy="1285877"/>
            <a:chOff x="3859" y="3226"/>
            <a:chExt cx="644" cy="404"/>
          </a:xfrm>
        </p:grpSpPr>
        <p:sp>
          <p:nvSpPr>
            <p:cNvPr id="262" name="AutoShape 61"/>
            <p:cNvSpPr>
              <a:spLocks noChangeArrowheads="1"/>
            </p:cNvSpPr>
            <p:nvPr/>
          </p:nvSpPr>
          <p:spPr bwMode="auto">
            <a:xfrm>
              <a:off x="3859" y="3226"/>
              <a:ext cx="644" cy="404"/>
            </a:xfrm>
            <a:prstGeom prst="can">
              <a:avLst>
                <a:gd name="adj" fmla="val 25000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 b="0">
                <a:solidFill>
                  <a:srgbClr val="000000"/>
                </a:solidFill>
              </a:endParaRPr>
            </a:p>
          </p:txBody>
        </p:sp>
        <p:sp>
          <p:nvSpPr>
            <p:cNvPr id="263" name="Text Box 62"/>
            <p:cNvSpPr txBox="1">
              <a:spLocks noChangeArrowheads="1"/>
            </p:cNvSpPr>
            <p:nvPr/>
          </p:nvSpPr>
          <p:spPr bwMode="auto">
            <a:xfrm>
              <a:off x="3906" y="3316"/>
              <a:ext cx="569" cy="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32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Knowledge Base (KB)</a:t>
              </a:r>
            </a:p>
          </p:txBody>
        </p:sp>
      </p:grpSp>
      <p:sp>
        <p:nvSpPr>
          <p:cNvPr id="261" name="AutoShape 85"/>
          <p:cNvSpPr>
            <a:spLocks noChangeArrowheads="1"/>
          </p:cNvSpPr>
          <p:nvPr/>
        </p:nvSpPr>
        <p:spPr bwMode="auto">
          <a:xfrm>
            <a:off x="22021166" y="23072341"/>
            <a:ext cx="811385" cy="493776"/>
          </a:xfrm>
          <a:prstGeom prst="rightArrow">
            <a:avLst>
              <a:gd name="adj1" fmla="val 50000"/>
              <a:gd name="adj2" fmla="val 29215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 b="0">
              <a:solidFill>
                <a:srgbClr val="00AE00"/>
              </a:solidFill>
            </a:endParaRPr>
          </a:p>
        </p:txBody>
      </p:sp>
      <p:sp>
        <p:nvSpPr>
          <p:cNvPr id="233" name="Text Box 87"/>
          <p:cNvSpPr txBox="1">
            <a:spLocks noChangeArrowheads="1"/>
          </p:cNvSpPr>
          <p:nvPr/>
        </p:nvSpPr>
        <p:spPr bwMode="auto">
          <a:xfrm>
            <a:off x="16020438" y="25764534"/>
            <a:ext cx="5328499" cy="52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 smtClean="0">
                <a:solidFill>
                  <a:srgbClr val="C00000"/>
                </a:solidFill>
                <a:latin typeface="Verdana" pitchFamily="34" charset="0"/>
              </a:rPr>
              <a:t>Association (word level)</a:t>
            </a:r>
            <a:endParaRPr lang="en-US" sz="3200" b="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34" name="AutoShape 89"/>
          <p:cNvSpPr>
            <a:spLocks noChangeArrowheads="1"/>
          </p:cNvSpPr>
          <p:nvPr/>
        </p:nvSpPr>
        <p:spPr bwMode="auto">
          <a:xfrm flipV="1">
            <a:off x="24754601" y="23663173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35" name="AutoShape 90"/>
          <p:cNvSpPr>
            <a:spLocks noChangeArrowheads="1"/>
          </p:cNvSpPr>
          <p:nvPr/>
        </p:nvSpPr>
        <p:spPr bwMode="auto">
          <a:xfrm flipV="1">
            <a:off x="24754601" y="25262463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36" name="AutoShape 91"/>
          <p:cNvSpPr>
            <a:spLocks noChangeArrowheads="1"/>
          </p:cNvSpPr>
          <p:nvPr/>
        </p:nvSpPr>
        <p:spPr bwMode="auto">
          <a:xfrm flipV="1">
            <a:off x="24754601" y="29234180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37" name="AutoShape 92"/>
          <p:cNvSpPr>
            <a:spLocks noChangeArrowheads="1"/>
          </p:cNvSpPr>
          <p:nvPr/>
        </p:nvSpPr>
        <p:spPr bwMode="auto">
          <a:xfrm flipV="1">
            <a:off x="24754601" y="30322974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38" name="AutoShape 93"/>
          <p:cNvSpPr>
            <a:spLocks noChangeArrowheads="1"/>
          </p:cNvSpPr>
          <p:nvPr/>
        </p:nvSpPr>
        <p:spPr bwMode="auto">
          <a:xfrm flipV="1">
            <a:off x="24754601" y="26359039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239" name="AutoShape 13"/>
          <p:cNvSpPr>
            <a:spLocks noChangeArrowheads="1"/>
          </p:cNvSpPr>
          <p:nvPr/>
        </p:nvSpPr>
        <p:spPr bwMode="auto">
          <a:xfrm>
            <a:off x="23652572" y="29234180"/>
            <a:ext cx="493776" cy="457200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anchor="ctr"/>
          <a:lstStyle/>
          <a:p>
            <a:endParaRPr lang="en-US" sz="3200" b="0">
              <a:solidFill>
                <a:srgbClr val="00AE00"/>
              </a:solidFill>
            </a:endParaRPr>
          </a:p>
        </p:txBody>
      </p:sp>
      <p:sp>
        <p:nvSpPr>
          <p:cNvPr id="305" name="Text Box 87"/>
          <p:cNvSpPr txBox="1">
            <a:spLocks noChangeArrowheads="1"/>
          </p:cNvSpPr>
          <p:nvPr/>
        </p:nvSpPr>
        <p:spPr bwMode="auto">
          <a:xfrm>
            <a:off x="15106721" y="29704459"/>
            <a:ext cx="65971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 smtClean="0">
                <a:solidFill>
                  <a:srgbClr val="C00000"/>
                </a:solidFill>
                <a:latin typeface="Verdana" pitchFamily="34" charset="0"/>
              </a:rPr>
              <a:t>Association (sentence level)</a:t>
            </a:r>
            <a:endParaRPr lang="en-US" sz="3200" b="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08" name="Text Box 87"/>
          <p:cNvSpPr txBox="1">
            <a:spLocks noChangeArrowheads="1"/>
          </p:cNvSpPr>
          <p:nvPr/>
        </p:nvSpPr>
        <p:spPr bwMode="auto">
          <a:xfrm>
            <a:off x="22823005" y="22323931"/>
            <a:ext cx="3712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 smtClean="0">
                <a:solidFill>
                  <a:srgbClr val="C00000"/>
                </a:solidFill>
                <a:latin typeface="Verdana" pitchFamily="34" charset="0"/>
              </a:rPr>
              <a:t>Pattern matching</a:t>
            </a:r>
            <a:endParaRPr lang="en-US" sz="3200" b="0" dirty="0">
              <a:solidFill>
                <a:srgbClr val="C00000"/>
              </a:solidFill>
              <a:latin typeface="Verdana" pitchFamily="34" charset="0"/>
            </a:endParaRPr>
          </a:p>
        </p:txBody>
      </p:sp>
      <p:graphicFrame>
        <p:nvGraphicFramePr>
          <p:cNvPr id="191" name="Table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08282"/>
              </p:ext>
            </p:extLst>
          </p:nvPr>
        </p:nvGraphicFramePr>
        <p:xfrm>
          <a:off x="35275107" y="24602805"/>
          <a:ext cx="7184719" cy="696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743"/>
                <a:gridCol w="2348616"/>
                <a:gridCol w="1796180"/>
                <a:gridCol w="1796180"/>
              </a:tblGrid>
              <a:tr h="9637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Percentage of Occluded</a:t>
                      </a:r>
                      <a:r>
                        <a:rPr lang="en-US" sz="3200" baseline="0" dirty="0" smtClean="0"/>
                        <a:t> letters</a:t>
                      </a:r>
                      <a:endParaRPr lang="en-US" sz="32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Great</a:t>
                      </a:r>
                      <a:r>
                        <a:rPr lang="en-US" sz="3200" baseline="0" dirty="0" smtClean="0"/>
                        <a:t> Exp.</a:t>
                      </a:r>
                      <a:endParaRPr lang="en-US" sz="32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Lost World</a:t>
                      </a:r>
                      <a:endParaRPr lang="en-US" sz="32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057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10%</a:t>
                      </a:r>
                      <a:endParaRPr lang="en-US" sz="32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Word </a:t>
                      </a:r>
                      <a:r>
                        <a:rPr lang="en-US" sz="3200" dirty="0" err="1" smtClean="0"/>
                        <a:t>accu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95.5%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97.0%</a:t>
                      </a:r>
                      <a:endParaRPr lang="en-US" sz="3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63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Sentence </a:t>
                      </a:r>
                      <a:r>
                        <a:rPr lang="en-US" sz="3200" dirty="0" err="1" smtClean="0"/>
                        <a:t>accu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60.2%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63.8%</a:t>
                      </a:r>
                      <a:endParaRPr lang="en-US" sz="32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057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20%</a:t>
                      </a:r>
                      <a:endParaRPr lang="en-US" sz="32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Word </a:t>
                      </a:r>
                      <a:r>
                        <a:rPr lang="en-US" sz="3200" dirty="0" err="1" smtClean="0"/>
                        <a:t>accu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90.5%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92.7%</a:t>
                      </a:r>
                      <a:endParaRPr lang="en-US" sz="3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63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Sentence </a:t>
                      </a:r>
                      <a:r>
                        <a:rPr lang="en-US" sz="3200" dirty="0" err="1" smtClean="0"/>
                        <a:t>accu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33.6%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31.2%</a:t>
                      </a:r>
                      <a:endParaRPr lang="en-US" sz="32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057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30%</a:t>
                      </a:r>
                      <a:endParaRPr lang="en-US" sz="3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Word </a:t>
                      </a:r>
                      <a:r>
                        <a:rPr lang="en-US" sz="3200" dirty="0" err="1" smtClean="0"/>
                        <a:t>accu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86.3%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86.4%</a:t>
                      </a:r>
                      <a:endParaRPr lang="en-US" sz="3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63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Sentence </a:t>
                      </a:r>
                      <a:r>
                        <a:rPr lang="en-US" sz="3200" dirty="0" err="1" smtClean="0"/>
                        <a:t>accu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23.9%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20.7%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51" name="Group 450"/>
          <p:cNvGrpSpPr/>
          <p:nvPr/>
        </p:nvGrpSpPr>
        <p:grpSpPr>
          <a:xfrm>
            <a:off x="28673424" y="7296509"/>
            <a:ext cx="5924848" cy="3869595"/>
            <a:chOff x="4026332" y="1612903"/>
            <a:chExt cx="3407109" cy="2814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2" name="Rectangle 451"/>
            <p:cNvSpPr/>
            <p:nvPr/>
          </p:nvSpPr>
          <p:spPr>
            <a:xfrm>
              <a:off x="4034508" y="1647731"/>
              <a:ext cx="3398933" cy="277941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53" name="Rounded Rectangle 452"/>
            <p:cNvSpPr/>
            <p:nvPr/>
          </p:nvSpPr>
          <p:spPr>
            <a:xfrm>
              <a:off x="4562941" y="2326732"/>
              <a:ext cx="1439502" cy="9144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Serial</a:t>
              </a:r>
            </a:p>
            <a:p>
              <a:pPr algn="ctr"/>
              <a:r>
                <a:rPr lang="en-US" sz="2800" dirty="0"/>
                <a:t>M</a:t>
              </a:r>
              <a:r>
                <a:rPr lang="en-US" sz="2800" dirty="0" smtClean="0"/>
                <a:t>ultiply</a:t>
              </a:r>
            </a:p>
            <a:p>
              <a:pPr algn="ctr"/>
              <a:r>
                <a:rPr lang="en-US" sz="2800" dirty="0" smtClean="0"/>
                <a:t>Accumulate</a:t>
              </a:r>
              <a:endParaRPr lang="en-US" sz="2800" dirty="0"/>
            </a:p>
          </p:txBody>
        </p:sp>
        <p:sp>
          <p:nvSpPr>
            <p:cNvPr id="454" name="Rounded Rectangle 453"/>
            <p:cNvSpPr/>
            <p:nvPr/>
          </p:nvSpPr>
          <p:spPr>
            <a:xfrm>
              <a:off x="4715341" y="2479132"/>
              <a:ext cx="1439502" cy="9144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Serial</a:t>
              </a:r>
            </a:p>
            <a:p>
              <a:pPr algn="ctr"/>
              <a:r>
                <a:rPr lang="en-US" sz="2800" dirty="0"/>
                <a:t>M</a:t>
              </a:r>
              <a:r>
                <a:rPr lang="en-US" sz="2800" dirty="0" smtClean="0"/>
                <a:t>ultiply</a:t>
              </a:r>
            </a:p>
            <a:p>
              <a:pPr algn="ctr"/>
              <a:r>
                <a:rPr lang="en-US" sz="2800" dirty="0" smtClean="0"/>
                <a:t>Accumulate</a:t>
              </a:r>
              <a:endParaRPr lang="en-US" sz="2800" dirty="0"/>
            </a:p>
          </p:txBody>
        </p:sp>
        <p:sp>
          <p:nvSpPr>
            <p:cNvPr id="455" name="Rounded Rectangle 454"/>
            <p:cNvSpPr/>
            <p:nvPr/>
          </p:nvSpPr>
          <p:spPr>
            <a:xfrm>
              <a:off x="4867741" y="2631532"/>
              <a:ext cx="1439502" cy="9144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Serial</a:t>
              </a:r>
            </a:p>
            <a:p>
              <a:pPr algn="ctr"/>
              <a:r>
                <a:rPr lang="en-US" sz="2800" dirty="0"/>
                <a:t>M</a:t>
              </a:r>
              <a:r>
                <a:rPr lang="en-US" sz="2800" dirty="0" smtClean="0"/>
                <a:t>ultiply</a:t>
              </a:r>
            </a:p>
            <a:p>
              <a:pPr algn="ctr"/>
              <a:r>
                <a:rPr lang="en-US" sz="2800" dirty="0" smtClean="0"/>
                <a:t>Accumulate</a:t>
              </a:r>
              <a:endParaRPr lang="en-US" sz="2800" dirty="0"/>
            </a:p>
          </p:txBody>
        </p:sp>
        <p:cxnSp>
          <p:nvCxnSpPr>
            <p:cNvPr id="456" name="Straight Arrow Connector 455"/>
            <p:cNvCxnSpPr>
              <a:stCxn id="453" idx="0"/>
            </p:cNvCxnSpPr>
            <p:nvPr/>
          </p:nvCxnSpPr>
          <p:spPr>
            <a:xfrm flipH="1" flipV="1">
              <a:off x="5269112" y="1919326"/>
              <a:ext cx="13580" cy="40740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Arrow Connector 456"/>
            <p:cNvCxnSpPr/>
            <p:nvPr/>
          </p:nvCxnSpPr>
          <p:spPr>
            <a:xfrm flipH="1" flipV="1">
              <a:off x="5421512" y="2071726"/>
              <a:ext cx="13580" cy="40740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Arrow Connector 457"/>
            <p:cNvCxnSpPr/>
            <p:nvPr/>
          </p:nvCxnSpPr>
          <p:spPr>
            <a:xfrm flipH="1" flipV="1">
              <a:off x="5573912" y="2224126"/>
              <a:ext cx="13580" cy="40740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Rounded Rectangle 458"/>
            <p:cNvSpPr/>
            <p:nvPr/>
          </p:nvSpPr>
          <p:spPr>
            <a:xfrm>
              <a:off x="4715341" y="3825074"/>
              <a:ext cx="1321806" cy="552261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Excitation</a:t>
              </a:r>
            </a:p>
            <a:p>
              <a:pPr algn="ctr"/>
              <a:r>
                <a:rPr lang="en-US" sz="2800" dirty="0" smtClean="0"/>
                <a:t>Adders</a:t>
              </a:r>
              <a:endParaRPr lang="en-US" sz="2800" dirty="0"/>
            </a:p>
          </p:txBody>
        </p:sp>
        <p:cxnSp>
          <p:nvCxnSpPr>
            <p:cNvPr id="460" name="Straight Arrow Connector 459"/>
            <p:cNvCxnSpPr/>
            <p:nvPr/>
          </p:nvCxnSpPr>
          <p:spPr>
            <a:xfrm>
              <a:off x="5370095" y="3549661"/>
              <a:ext cx="6149" cy="275414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Rounded Rectangle 460"/>
            <p:cNvSpPr/>
            <p:nvPr/>
          </p:nvSpPr>
          <p:spPr>
            <a:xfrm>
              <a:off x="6455121" y="2423845"/>
              <a:ext cx="836431" cy="130390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dirty="0" smtClean="0"/>
                <a:t>Crossbar Data </a:t>
              </a:r>
            </a:p>
            <a:p>
              <a:pPr algn="ctr"/>
              <a:r>
                <a:rPr lang="en-US" sz="2800" dirty="0" smtClean="0"/>
                <a:t>Shift register</a:t>
              </a:r>
              <a:endParaRPr lang="en-US" sz="2800" dirty="0"/>
            </a:p>
          </p:txBody>
        </p:sp>
        <p:cxnSp>
          <p:nvCxnSpPr>
            <p:cNvPr id="462" name="Straight Arrow Connector 461"/>
            <p:cNvCxnSpPr>
              <a:stCxn id="461" idx="0"/>
            </p:cNvCxnSpPr>
            <p:nvPr/>
          </p:nvCxnSpPr>
          <p:spPr>
            <a:xfrm flipH="1" flipV="1">
              <a:off x="6873336" y="1919326"/>
              <a:ext cx="1" cy="504519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Arrow Connector 462"/>
            <p:cNvCxnSpPr/>
            <p:nvPr/>
          </p:nvCxnSpPr>
          <p:spPr>
            <a:xfrm flipV="1">
              <a:off x="6877863" y="3727753"/>
              <a:ext cx="0" cy="493494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TextBox 463"/>
            <p:cNvSpPr txBox="1"/>
            <p:nvPr/>
          </p:nvSpPr>
          <p:spPr>
            <a:xfrm>
              <a:off x="4701640" y="1612903"/>
              <a:ext cx="2387663" cy="42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Processing Element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465" name="Straight Arrow Connector 464"/>
            <p:cNvCxnSpPr>
              <a:endCxn id="453" idx="1"/>
            </p:cNvCxnSpPr>
            <p:nvPr/>
          </p:nvCxnSpPr>
          <p:spPr>
            <a:xfrm>
              <a:off x="4300391" y="2778650"/>
              <a:ext cx="262550" cy="528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Arrow Connector 465"/>
            <p:cNvCxnSpPr/>
            <p:nvPr/>
          </p:nvCxnSpPr>
          <p:spPr>
            <a:xfrm>
              <a:off x="4452791" y="2931050"/>
              <a:ext cx="262550" cy="528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Arrow Connector 466"/>
            <p:cNvCxnSpPr/>
            <p:nvPr/>
          </p:nvCxnSpPr>
          <p:spPr>
            <a:xfrm>
              <a:off x="4605191" y="3083450"/>
              <a:ext cx="262550" cy="528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TextBox 467"/>
            <p:cNvSpPr txBox="1"/>
            <p:nvPr/>
          </p:nvSpPr>
          <p:spPr>
            <a:xfrm>
              <a:off x="4026332" y="1982065"/>
              <a:ext cx="1259557" cy="38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Crossbar data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4034508" y="3127998"/>
              <a:ext cx="1038968" cy="42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weights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TextBox 475"/>
              <p:cNvSpPr txBox="1"/>
              <p:nvPr/>
            </p:nvSpPr>
            <p:spPr>
              <a:xfrm>
                <a:off x="28125743" y="15753972"/>
                <a:ext cx="14446052" cy="933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73075" indent="-473075" algn="just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400" b="1" dirty="0" smtClean="0"/>
                  <a:t>X-by-Y array of processing elements (PEs)</a:t>
                </a:r>
              </a:p>
              <a:p>
                <a:pPr marL="930275" lvl="1" indent="-457200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3400" dirty="0" smtClean="0">
                    <a:solidFill>
                      <a:schemeClr val="accent4">
                        <a:lumMod val="50000"/>
                      </a:schemeClr>
                    </a:solidFill>
                    <a:cs typeface="Times New Roman" pitchFamily="18" charset="0"/>
                  </a:rPr>
                  <a:t>Y lexicons with maximally X firing neurons in each lexicon</a:t>
                </a:r>
              </a:p>
              <a:p>
                <a:pPr marL="930275" lvl="1" indent="-457200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3400" dirty="0" smtClean="0">
                    <a:solidFill>
                      <a:schemeClr val="accent4">
                        <a:lumMod val="50000"/>
                      </a:schemeClr>
                    </a:solidFill>
                    <a:cs typeface="Times New Roman" pitchFamily="18" charset="0"/>
                  </a:rPr>
                  <a:t>Each PE corresponds to a neuron that is initially firing</a:t>
                </a:r>
              </a:p>
              <a:p>
                <a:pPr marL="930275" lvl="1" indent="-457200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3400" dirty="0" smtClean="0">
                    <a:solidFill>
                      <a:schemeClr val="accent4">
                        <a:lumMod val="50000"/>
                      </a:schemeClr>
                    </a:solidFill>
                    <a:cs typeface="Times New Roman" pitchFamily="18" charset="0"/>
                  </a:rPr>
                  <a:t>If there are less than X neurons firing in a lexicon, then the PEs at the end of the column is idle</a:t>
                </a:r>
              </a:p>
              <a:p>
                <a:pPr marL="930275" lvl="1" indent="-457200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3400" dirty="0" smtClean="0">
                    <a:solidFill>
                      <a:schemeClr val="accent4">
                        <a:lumMod val="50000"/>
                      </a:schemeClr>
                    </a:solidFill>
                    <a:cs typeface="Times New Roman" pitchFamily="18" charset="0"/>
                  </a:rPr>
                  <a:t>Operation flow of the accelerator:</a:t>
                </a:r>
              </a:p>
              <a:p>
                <a:pPr marL="1387475" lvl="2" indent="-473075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Step 1: Synapse weight are loaded from main memory and propagated downwards. Firing strength R(s) of each PE is initialized.</a:t>
                </a:r>
              </a:p>
              <a:p>
                <a:pPr marL="1387475" lvl="2" indent="-473075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Step 2: PE </a:t>
                </a:r>
                <a:r>
                  <a:rPr lang="en-US" sz="3400" i="1" dirty="0" err="1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i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 pass 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r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(</a:t>
                </a:r>
                <a:r>
                  <a:rPr lang="en-US" sz="3400" i="1" dirty="0" err="1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i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) down, calculate excitation level 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E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(</a:t>
                </a:r>
                <a:r>
                  <a:rPr lang="en-US" sz="3400" i="1" dirty="0" err="1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i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) based on received 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R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(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j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), 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E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(</a:t>
                </a:r>
                <a:r>
                  <a:rPr lang="en-US" sz="3400" i="1" dirty="0" err="1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i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) = 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E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(</a:t>
                </a:r>
                <a:r>
                  <a:rPr lang="en-US" sz="3400" i="1" dirty="0" err="1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i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) + 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R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(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j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)*</a:t>
                </a:r>
                <a:r>
                  <a:rPr lang="en-US" sz="3400" i="1" dirty="0" err="1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W</a:t>
                </a:r>
                <a:r>
                  <a:rPr lang="en-US" sz="3400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i,j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. Pass 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R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(</a:t>
                </a:r>
                <a:r>
                  <a:rPr lang="en-US" sz="3400" i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j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) to next level. This continues until R(j) is propagated through the entire array.</a:t>
                </a:r>
                <a:endParaRPr lang="en-US" sz="3400" dirty="0">
                  <a:solidFill>
                    <a:schemeClr val="accent1">
                      <a:lumMod val="75000"/>
                    </a:schemeClr>
                  </a:solidFill>
                  <a:cs typeface="Times New Roman" pitchFamily="18" charset="0"/>
                </a:endParaRPr>
              </a:p>
              <a:p>
                <a:pPr marL="1387475" lvl="2" indent="-473075" algn="just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itchFamily="18" charset="0"/>
                  </a:rPr>
                  <a:t>Step 3: For all PEs in the same column, disable the one with the minimum E(). Go back to step 1.</a:t>
                </a:r>
                <a:endParaRPr lang="en-US" sz="3400" dirty="0">
                  <a:solidFill>
                    <a:schemeClr val="accent1">
                      <a:lumMod val="75000"/>
                    </a:schemeClr>
                  </a:solidFill>
                  <a:cs typeface="Times New Roman" pitchFamily="18" charset="0"/>
                </a:endParaRPr>
              </a:p>
              <a:p>
                <a:pPr marL="473075" indent="-473075" algn="just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400" b="1" dirty="0"/>
                  <a:t>Overall time complexity </a:t>
                </a:r>
                <a:r>
                  <a:rPr lang="en-US" sz="3400" b="1" dirty="0" smtClean="0"/>
                  <a:t>is reduced from </a:t>
                </a:r>
                <a:r>
                  <a:rPr lang="en-US" sz="3400" b="1" i="1" dirty="0" smtClean="0"/>
                  <a:t>O</a:t>
                </a:r>
                <a:r>
                  <a:rPr lang="en-US" sz="34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3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3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p>
                        <m:r>
                          <a:rPr lang="en-US" sz="3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400" b="1" dirty="0"/>
                  <a:t>) </a:t>
                </a:r>
                <a:r>
                  <a:rPr lang="en-US" sz="3400" b="1" dirty="0" smtClean="0"/>
                  <a:t>to </a:t>
                </a:r>
                <a:r>
                  <a:rPr lang="en-US" sz="3400" b="1" i="1" dirty="0"/>
                  <a:t>O</a:t>
                </a:r>
                <a:r>
                  <a:rPr lang="en-US" sz="34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3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400" b="1" dirty="0"/>
                  <a:t>)</a:t>
                </a:r>
                <a:endParaRPr lang="en-US" sz="3400" b="1" dirty="0" smtClean="0"/>
              </a:p>
              <a:p>
                <a:pPr marL="473075" indent="-473075" algn="just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en-US" sz="3400" dirty="0">
                  <a:solidFill>
                    <a:schemeClr val="accent4">
                      <a:lumMod val="50000"/>
                    </a:schemeClr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6" name="TextBox 4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743" y="15753972"/>
                <a:ext cx="14446052" cy="9337428"/>
              </a:xfrm>
              <a:prstGeom prst="rect">
                <a:avLst/>
              </a:prstGeom>
              <a:blipFill rotWithShape="0">
                <a:blip r:embed="rId6"/>
                <a:stretch>
                  <a:fillRect l="-1055" t="-914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8" name="Rectangle 447"/>
          <p:cNvSpPr/>
          <p:nvPr/>
        </p:nvSpPr>
        <p:spPr>
          <a:xfrm>
            <a:off x="22863820" y="22996929"/>
            <a:ext cx="3699032" cy="603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BSB Recognition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9" name="Ink 448"/>
              <p14:cNvContentPartPr/>
              <p14:nvPr/>
            </p14:nvContentPartPr>
            <p14:xfrm>
              <a:off x="16334640" y="22311020"/>
              <a:ext cx="146520" cy="242280"/>
            </p14:xfrm>
          </p:contentPart>
        </mc:Choice>
        <mc:Fallback xmlns="">
          <p:pic>
            <p:nvPicPr>
              <p:cNvPr id="449" name="Ink 44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25640" y="22302020"/>
                <a:ext cx="1645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0" name="Ink 449"/>
              <p14:cNvContentPartPr/>
              <p14:nvPr/>
            </p14:nvContentPartPr>
            <p14:xfrm>
              <a:off x="16485840" y="22241900"/>
              <a:ext cx="207720" cy="376200"/>
            </p14:xfrm>
          </p:contentPart>
        </mc:Choice>
        <mc:Fallback xmlns="">
          <p:pic>
            <p:nvPicPr>
              <p:cNvPr id="450" name="Ink 44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76480" y="22233260"/>
                <a:ext cx="2268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0" name="Ink 469"/>
              <p14:cNvContentPartPr/>
              <p14:nvPr/>
            </p14:nvContentPartPr>
            <p14:xfrm>
              <a:off x="16944480" y="22287260"/>
              <a:ext cx="378360" cy="234000"/>
            </p14:xfrm>
          </p:contentPart>
        </mc:Choice>
        <mc:Fallback xmlns="">
          <p:pic>
            <p:nvPicPr>
              <p:cNvPr id="470" name="Ink 46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37280" y="22277900"/>
                <a:ext cx="3956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2" name="Ink 471"/>
              <p14:cNvContentPartPr/>
              <p14:nvPr/>
            </p14:nvContentPartPr>
            <p14:xfrm>
              <a:off x="17909280" y="22222460"/>
              <a:ext cx="159480" cy="375480"/>
            </p14:xfrm>
          </p:contentPart>
        </mc:Choice>
        <mc:Fallback xmlns="">
          <p:pic>
            <p:nvPicPr>
              <p:cNvPr id="472" name="Ink 4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903160" y="22214900"/>
                <a:ext cx="1742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4" name="Ink 473"/>
              <p14:cNvContentPartPr/>
              <p14:nvPr/>
            </p14:nvContentPartPr>
            <p14:xfrm>
              <a:off x="19071720" y="22321100"/>
              <a:ext cx="136800" cy="216720"/>
            </p14:xfrm>
          </p:contentPart>
        </mc:Choice>
        <mc:Fallback xmlns="">
          <p:pic>
            <p:nvPicPr>
              <p:cNvPr id="474" name="Ink 47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062360" y="22311740"/>
                <a:ext cx="1551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5" name="Ink 474"/>
              <p14:cNvContentPartPr/>
              <p14:nvPr/>
            </p14:nvContentPartPr>
            <p14:xfrm>
              <a:off x="19508760" y="22291220"/>
              <a:ext cx="167760" cy="250920"/>
            </p14:xfrm>
          </p:contentPart>
        </mc:Choice>
        <mc:Fallback xmlns="">
          <p:pic>
            <p:nvPicPr>
              <p:cNvPr id="475" name="Ink 47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499040" y="22281860"/>
                <a:ext cx="1868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7" name="Ink 476"/>
              <p14:cNvContentPartPr/>
              <p14:nvPr/>
            </p14:nvContentPartPr>
            <p14:xfrm>
              <a:off x="20034360" y="22205900"/>
              <a:ext cx="230040" cy="365040"/>
            </p14:xfrm>
          </p:contentPart>
        </mc:Choice>
        <mc:Fallback xmlns="">
          <p:pic>
            <p:nvPicPr>
              <p:cNvPr id="477" name="Ink 47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023920" y="22195820"/>
                <a:ext cx="2509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8" name="Ink 477"/>
              <p14:cNvContentPartPr/>
              <p14:nvPr/>
            </p14:nvContentPartPr>
            <p14:xfrm>
              <a:off x="20827440" y="22240820"/>
              <a:ext cx="425520" cy="308520"/>
            </p14:xfrm>
          </p:contentPart>
        </mc:Choice>
        <mc:Fallback xmlns="">
          <p:pic>
            <p:nvPicPr>
              <p:cNvPr id="478" name="Ink 47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818800" y="22231820"/>
                <a:ext cx="4435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0" name="Ink 479"/>
              <p14:cNvContentPartPr/>
              <p14:nvPr/>
            </p14:nvContentPartPr>
            <p14:xfrm>
              <a:off x="14703340" y="22803860"/>
              <a:ext cx="141480" cy="217080"/>
            </p14:xfrm>
          </p:contentPart>
        </mc:Choice>
        <mc:Fallback xmlns="">
          <p:pic>
            <p:nvPicPr>
              <p:cNvPr id="480" name="Ink 47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691100" y="22791980"/>
                <a:ext cx="1677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81" name="Ink 480"/>
              <p14:cNvContentPartPr/>
              <p14:nvPr/>
            </p14:nvContentPartPr>
            <p14:xfrm>
              <a:off x="15537820" y="22722860"/>
              <a:ext cx="232200" cy="315360"/>
            </p14:xfrm>
          </p:contentPart>
        </mc:Choice>
        <mc:Fallback xmlns="">
          <p:pic>
            <p:nvPicPr>
              <p:cNvPr id="481" name="Ink 48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524860" y="22709540"/>
                <a:ext cx="2588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2" name="Ink 481"/>
              <p14:cNvContentPartPr/>
              <p14:nvPr/>
            </p14:nvContentPartPr>
            <p14:xfrm>
              <a:off x="17806700" y="22807820"/>
              <a:ext cx="263520" cy="228240"/>
            </p14:xfrm>
          </p:contentPart>
        </mc:Choice>
        <mc:Fallback xmlns="">
          <p:pic>
            <p:nvPicPr>
              <p:cNvPr id="482" name="Ink 48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795180" y="22797020"/>
                <a:ext cx="286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3" name="Ink 482"/>
              <p14:cNvContentPartPr/>
              <p14:nvPr/>
            </p14:nvContentPartPr>
            <p14:xfrm>
              <a:off x="19189820" y="22761740"/>
              <a:ext cx="394920" cy="272880"/>
            </p14:xfrm>
          </p:contentPart>
        </mc:Choice>
        <mc:Fallback xmlns="">
          <p:pic>
            <p:nvPicPr>
              <p:cNvPr id="483" name="Ink 48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181180" y="22751300"/>
                <a:ext cx="4158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4" name="Ink 483"/>
              <p14:cNvContentPartPr/>
              <p14:nvPr/>
            </p14:nvContentPartPr>
            <p14:xfrm>
              <a:off x="19867760" y="22802060"/>
              <a:ext cx="219600" cy="268200"/>
            </p14:xfrm>
          </p:contentPart>
        </mc:Choice>
        <mc:Fallback xmlns="">
          <p:pic>
            <p:nvPicPr>
              <p:cNvPr id="484" name="Ink 48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855880" y="22790540"/>
                <a:ext cx="241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5" name="Ink 484"/>
              <p14:cNvContentPartPr/>
              <p14:nvPr/>
            </p14:nvContentPartPr>
            <p14:xfrm>
              <a:off x="21748400" y="22783340"/>
              <a:ext cx="242280" cy="307080"/>
            </p14:xfrm>
          </p:contentPart>
        </mc:Choice>
        <mc:Fallback xmlns="">
          <p:pic>
            <p:nvPicPr>
              <p:cNvPr id="485" name="Ink 48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735800" y="22771460"/>
                <a:ext cx="2674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6" name="Ink 485"/>
              <p14:cNvContentPartPr/>
              <p14:nvPr/>
            </p14:nvContentPartPr>
            <p14:xfrm>
              <a:off x="15206800" y="23299220"/>
              <a:ext cx="99360" cy="262440"/>
            </p14:xfrm>
          </p:contentPart>
        </mc:Choice>
        <mc:Fallback xmlns="">
          <p:pic>
            <p:nvPicPr>
              <p:cNvPr id="486" name="Ink 48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199240" y="23286260"/>
                <a:ext cx="1119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7" name="Ink 486"/>
              <p14:cNvContentPartPr/>
              <p14:nvPr/>
            </p14:nvContentPartPr>
            <p14:xfrm>
              <a:off x="15959800" y="23271140"/>
              <a:ext cx="139320" cy="266760"/>
            </p14:xfrm>
          </p:contentPart>
        </mc:Choice>
        <mc:Fallback xmlns="">
          <p:pic>
            <p:nvPicPr>
              <p:cNvPr id="487" name="Ink 48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950080" y="23267540"/>
                <a:ext cx="1602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88" name="Ink 487"/>
              <p14:cNvContentPartPr/>
              <p14:nvPr/>
            </p14:nvContentPartPr>
            <p14:xfrm>
              <a:off x="17059960" y="23261780"/>
              <a:ext cx="137160" cy="321840"/>
            </p14:xfrm>
          </p:contentPart>
        </mc:Choice>
        <mc:Fallback xmlns="">
          <p:pic>
            <p:nvPicPr>
              <p:cNvPr id="488" name="Ink 48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045920" y="23247380"/>
                <a:ext cx="1638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9" name="Ink 488"/>
              <p14:cNvContentPartPr/>
              <p14:nvPr/>
            </p14:nvContentPartPr>
            <p14:xfrm>
              <a:off x="18349120" y="23225060"/>
              <a:ext cx="194040" cy="237600"/>
            </p14:xfrm>
          </p:contentPart>
        </mc:Choice>
        <mc:Fallback xmlns="">
          <p:pic>
            <p:nvPicPr>
              <p:cNvPr id="489" name="Ink 48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337240" y="23212820"/>
                <a:ext cx="218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0" name="Ink 489"/>
              <p14:cNvContentPartPr/>
              <p14:nvPr/>
            </p14:nvContentPartPr>
            <p14:xfrm>
              <a:off x="19504460" y="23366180"/>
              <a:ext cx="192960" cy="217800"/>
            </p14:xfrm>
          </p:contentPart>
        </mc:Choice>
        <mc:Fallback xmlns="">
          <p:pic>
            <p:nvPicPr>
              <p:cNvPr id="490" name="Ink 48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489340" y="23351060"/>
                <a:ext cx="2214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91" name="Ink 490"/>
              <p14:cNvContentPartPr/>
              <p14:nvPr/>
            </p14:nvContentPartPr>
            <p14:xfrm>
              <a:off x="20304380" y="23365100"/>
              <a:ext cx="117720" cy="192600"/>
            </p14:xfrm>
          </p:contentPart>
        </mc:Choice>
        <mc:Fallback xmlns="">
          <p:pic>
            <p:nvPicPr>
              <p:cNvPr id="491" name="Ink 49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292140" y="23352860"/>
                <a:ext cx="1436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2" name="Ink 491"/>
              <p14:cNvContentPartPr/>
              <p14:nvPr/>
            </p14:nvContentPartPr>
            <p14:xfrm>
              <a:off x="20861660" y="23225780"/>
              <a:ext cx="151200" cy="380520"/>
            </p14:xfrm>
          </p:contentPart>
        </mc:Choice>
        <mc:Fallback xmlns="">
          <p:pic>
            <p:nvPicPr>
              <p:cNvPr id="492" name="Ink 49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846540" y="23211020"/>
                <a:ext cx="181440" cy="409680"/>
              </a:xfrm>
              <a:prstGeom prst="rect">
                <a:avLst/>
              </a:prstGeom>
            </p:spPr>
          </p:pic>
        </mc:Fallback>
      </mc:AlternateContent>
      <p:sp>
        <p:nvSpPr>
          <p:cNvPr id="493" name="Rectangle 492"/>
          <p:cNvSpPr/>
          <p:nvPr/>
        </p:nvSpPr>
        <p:spPr>
          <a:xfrm>
            <a:off x="21142468" y="25753949"/>
            <a:ext cx="6583680" cy="603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Word Level Confabulation</a:t>
            </a:r>
            <a:endParaRPr lang="en-US" sz="3600" dirty="0"/>
          </a:p>
        </p:txBody>
      </p:sp>
      <p:sp>
        <p:nvSpPr>
          <p:cNvPr id="395" name="Rectangle 394"/>
          <p:cNvSpPr/>
          <p:nvPr/>
        </p:nvSpPr>
        <p:spPr>
          <a:xfrm>
            <a:off x="21142468" y="29691380"/>
            <a:ext cx="6583680" cy="603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Sentence Level Confabulation</a:t>
            </a:r>
            <a:endParaRPr lang="en-US" sz="3600" dirty="0"/>
          </a:p>
        </p:txBody>
      </p:sp>
      <p:grpSp>
        <p:nvGrpSpPr>
          <p:cNvPr id="247" name="Group 246"/>
          <p:cNvGrpSpPr/>
          <p:nvPr/>
        </p:nvGrpSpPr>
        <p:grpSpPr>
          <a:xfrm>
            <a:off x="35736868" y="7464022"/>
            <a:ext cx="6834925" cy="8024975"/>
            <a:chOff x="1101285" y="107958"/>
            <a:chExt cx="4249316" cy="5215288"/>
          </a:xfrm>
        </p:grpSpPr>
        <p:cxnSp>
          <p:nvCxnSpPr>
            <p:cNvPr id="248" name="Straight Arrow Connector 247"/>
            <p:cNvCxnSpPr/>
            <p:nvPr/>
          </p:nvCxnSpPr>
          <p:spPr>
            <a:xfrm>
              <a:off x="5133315" y="552237"/>
              <a:ext cx="0" cy="4237431"/>
            </a:xfrm>
            <a:prstGeom prst="straightConnector1">
              <a:avLst/>
            </a:prstGeom>
            <a:ln w="889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/>
            <p:nvPr/>
          </p:nvCxnSpPr>
          <p:spPr>
            <a:xfrm>
              <a:off x="3375434" y="552237"/>
              <a:ext cx="0" cy="4237431"/>
            </a:xfrm>
            <a:prstGeom prst="straightConnector1">
              <a:avLst/>
            </a:prstGeom>
            <a:ln w="889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>
              <a:off x="2486686" y="552237"/>
              <a:ext cx="0" cy="4237431"/>
            </a:xfrm>
            <a:prstGeom prst="straightConnector1">
              <a:avLst/>
            </a:prstGeom>
            <a:ln w="889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ectangle 250"/>
            <p:cNvSpPr/>
            <p:nvPr/>
          </p:nvSpPr>
          <p:spPr>
            <a:xfrm>
              <a:off x="2263806" y="1063748"/>
              <a:ext cx="426128" cy="36398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PE</a:t>
              </a:r>
              <a:endParaRPr lang="en-US" sz="36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2263806" y="2166059"/>
              <a:ext cx="426128" cy="36398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</a:t>
              </a:r>
              <a:r>
                <a:rPr lang="en-US" sz="3600" dirty="0" smtClean="0"/>
                <a:t>E</a:t>
              </a:r>
              <a:endParaRPr lang="en-US" sz="360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263806" y="3622112"/>
              <a:ext cx="426128" cy="36398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</a:t>
              </a:r>
              <a:r>
                <a:rPr lang="en-US" sz="3600" dirty="0" smtClean="0"/>
                <a:t>E</a:t>
              </a:r>
              <a:endParaRPr lang="en-US" sz="360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153053" y="1063748"/>
              <a:ext cx="426128" cy="36398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</a:t>
              </a:r>
              <a:r>
                <a:rPr lang="en-US" sz="3600" dirty="0" smtClean="0"/>
                <a:t>E</a:t>
              </a:r>
              <a:endParaRPr lang="en-US" sz="360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153053" y="2166059"/>
              <a:ext cx="426128" cy="36398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</a:t>
              </a:r>
              <a:r>
                <a:rPr lang="en-US" sz="3600" dirty="0" smtClean="0"/>
                <a:t>E</a:t>
              </a:r>
              <a:endParaRPr lang="en-US" sz="36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153053" y="3622112"/>
              <a:ext cx="426128" cy="36398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</a:t>
              </a:r>
              <a:r>
                <a:rPr lang="en-US" sz="3600" dirty="0" smtClean="0"/>
                <a:t>E</a:t>
              </a:r>
              <a:endParaRPr lang="en-US" sz="36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906394" y="1063748"/>
              <a:ext cx="426128" cy="36398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PE</a:t>
              </a:r>
              <a:endParaRPr lang="en-US" sz="36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906394" y="2166059"/>
              <a:ext cx="426128" cy="36398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</a:t>
              </a:r>
              <a:r>
                <a:rPr lang="en-US" sz="3600" dirty="0" smtClean="0"/>
                <a:t>E</a:t>
              </a:r>
              <a:endParaRPr lang="en-US" sz="360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906394" y="3622112"/>
              <a:ext cx="426128" cy="36398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</a:t>
              </a:r>
              <a:r>
                <a:rPr lang="en-US" sz="3600" smtClean="0"/>
                <a:t>E</a:t>
              </a:r>
              <a:endParaRPr lang="en-US" sz="3600" dirty="0"/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2263806" y="1605286"/>
              <a:ext cx="3068716" cy="292963"/>
              <a:chOff x="2263806" y="1766656"/>
              <a:chExt cx="3068716" cy="292963"/>
            </a:xfrm>
          </p:grpSpPr>
          <p:sp>
            <p:nvSpPr>
              <p:cNvPr id="311" name="Rounded Rectangle 310"/>
              <p:cNvSpPr/>
              <p:nvPr/>
            </p:nvSpPr>
            <p:spPr>
              <a:xfrm>
                <a:off x="2263806" y="1766656"/>
                <a:ext cx="3068716" cy="292963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312" name="Group 311"/>
              <p:cNvGrpSpPr>
                <a:grpSpLocks/>
              </p:cNvGrpSpPr>
              <p:nvPr/>
            </p:nvGrpSpPr>
            <p:grpSpPr>
              <a:xfrm>
                <a:off x="3529954" y="1813864"/>
                <a:ext cx="536419" cy="198546"/>
                <a:chOff x="6800295" y="1500326"/>
                <a:chExt cx="949911" cy="559293"/>
              </a:xfrm>
            </p:grpSpPr>
            <p:cxnSp>
              <p:nvCxnSpPr>
                <p:cNvPr id="313" name="Straight Connector 312"/>
                <p:cNvCxnSpPr/>
                <p:nvPr/>
              </p:nvCxnSpPr>
              <p:spPr>
                <a:xfrm>
                  <a:off x="6995604" y="1500326"/>
                  <a:ext cx="559293" cy="55929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rot="16200000">
                  <a:off x="6995604" y="1500326"/>
                  <a:ext cx="559293" cy="55929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>
                  <a:off x="7554897" y="1500326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>
                  <a:off x="7554897" y="2059619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>
                  <a:off x="6800295" y="1500326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6800295" y="2059619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4" name="Group 263"/>
            <p:cNvGrpSpPr/>
            <p:nvPr/>
          </p:nvGrpSpPr>
          <p:grpSpPr>
            <a:xfrm>
              <a:off x="2263806" y="2797854"/>
              <a:ext cx="3068716" cy="292963"/>
              <a:chOff x="2263806" y="1766656"/>
              <a:chExt cx="3068716" cy="292963"/>
            </a:xfrm>
          </p:grpSpPr>
          <p:sp>
            <p:nvSpPr>
              <p:cNvPr id="299" name="Rounded Rectangle 298"/>
              <p:cNvSpPr/>
              <p:nvPr/>
            </p:nvSpPr>
            <p:spPr>
              <a:xfrm>
                <a:off x="2263806" y="1766656"/>
                <a:ext cx="3068716" cy="292963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300" name="Group 299"/>
              <p:cNvGrpSpPr>
                <a:grpSpLocks/>
              </p:cNvGrpSpPr>
              <p:nvPr/>
            </p:nvGrpSpPr>
            <p:grpSpPr>
              <a:xfrm>
                <a:off x="3529954" y="1813864"/>
                <a:ext cx="536419" cy="198546"/>
                <a:chOff x="6800295" y="1500326"/>
                <a:chExt cx="949911" cy="559293"/>
              </a:xfrm>
            </p:grpSpPr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6995604" y="1500326"/>
                  <a:ext cx="559293" cy="55929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6200000">
                  <a:off x="6995604" y="1500326"/>
                  <a:ext cx="559293" cy="55929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7554897" y="1500326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7554897" y="2059619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>
                  <a:off x="6800295" y="1500326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>
                  <a:off x="6800295" y="2059619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5" name="Group 264"/>
            <p:cNvGrpSpPr/>
            <p:nvPr/>
          </p:nvGrpSpPr>
          <p:grpSpPr>
            <a:xfrm>
              <a:off x="2263806" y="4259356"/>
              <a:ext cx="3068716" cy="292963"/>
              <a:chOff x="2263806" y="1766656"/>
              <a:chExt cx="3068716" cy="292963"/>
            </a:xfrm>
          </p:grpSpPr>
          <p:sp>
            <p:nvSpPr>
              <p:cNvPr id="291" name="Rounded Rectangle 290"/>
              <p:cNvSpPr/>
              <p:nvPr/>
            </p:nvSpPr>
            <p:spPr>
              <a:xfrm>
                <a:off x="2263806" y="1766656"/>
                <a:ext cx="3068716" cy="292963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292" name="Group 291"/>
              <p:cNvGrpSpPr>
                <a:grpSpLocks/>
              </p:cNvGrpSpPr>
              <p:nvPr/>
            </p:nvGrpSpPr>
            <p:grpSpPr>
              <a:xfrm>
                <a:off x="3529954" y="1813864"/>
                <a:ext cx="536419" cy="198546"/>
                <a:chOff x="6800295" y="1500326"/>
                <a:chExt cx="949911" cy="559293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995604" y="1500326"/>
                  <a:ext cx="559293" cy="55929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rot="16200000">
                  <a:off x="6995604" y="1500326"/>
                  <a:ext cx="559293" cy="55929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7554897" y="1500326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7554897" y="2059619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6800295" y="1500326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6800295" y="2059619"/>
                  <a:ext cx="19530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6" name="Straight Connector 265"/>
            <p:cNvCxnSpPr/>
            <p:nvPr/>
          </p:nvCxnSpPr>
          <p:spPr>
            <a:xfrm>
              <a:off x="4066373" y="2339677"/>
              <a:ext cx="419548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4066373" y="1241108"/>
              <a:ext cx="419548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4066373" y="3791205"/>
              <a:ext cx="419548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 flipV="1">
              <a:off x="2613122" y="3262430"/>
              <a:ext cx="3602" cy="164592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 flipV="1">
              <a:off x="3495957" y="3262430"/>
              <a:ext cx="3602" cy="164592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5261627" y="3262430"/>
              <a:ext cx="1" cy="164352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Rounded Rectangle 271"/>
            <p:cNvSpPr/>
            <p:nvPr/>
          </p:nvSpPr>
          <p:spPr>
            <a:xfrm>
              <a:off x="2263806" y="4792894"/>
              <a:ext cx="3068716" cy="527126"/>
            </a:xfrm>
            <a:prstGeom prst="roundRect">
              <a:avLst/>
            </a:prstGeom>
            <a:solidFill>
              <a:srgbClr val="C1998D"/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2263806" y="111184"/>
              <a:ext cx="3068716" cy="527126"/>
            </a:xfrm>
            <a:prstGeom prst="roundRect">
              <a:avLst/>
            </a:prstGeom>
            <a:solidFill>
              <a:srgbClr val="C1998D"/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274" name="Straight Connector 273"/>
            <p:cNvCxnSpPr/>
            <p:nvPr/>
          </p:nvCxnSpPr>
          <p:spPr>
            <a:xfrm>
              <a:off x="2947597" y="111184"/>
              <a:ext cx="0" cy="53035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726309" y="107958"/>
              <a:ext cx="0" cy="53035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4760836" y="107958"/>
              <a:ext cx="0" cy="53035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2947597" y="4792894"/>
              <a:ext cx="0" cy="53035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3726309" y="4789668"/>
              <a:ext cx="0" cy="53035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4760836" y="4789668"/>
              <a:ext cx="0" cy="53035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>
              <a:off x="3096592" y="182905"/>
              <a:ext cx="1625809" cy="420039"/>
            </a:xfrm>
            <a:prstGeom prst="rect">
              <a:avLst/>
            </a:prstGeom>
            <a:solidFill>
              <a:srgbClr val="C1998D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smtClean="0">
                  <a:ln w="0"/>
                  <a:solidFill>
                    <a:schemeClr val="tx1"/>
                  </a:solidFill>
                </a:rPr>
                <a:t>Weight Store</a:t>
              </a:r>
              <a:endParaRPr lang="en-US" sz="36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2781120" y="4870178"/>
              <a:ext cx="2412323" cy="420039"/>
            </a:xfrm>
            <a:prstGeom prst="rect">
              <a:avLst/>
            </a:prstGeom>
            <a:solidFill>
              <a:srgbClr val="C1998D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smtClean="0">
                  <a:ln w="0"/>
                  <a:solidFill>
                    <a:schemeClr val="tx1"/>
                  </a:solidFill>
                </a:rPr>
                <a:t>Max Element Picker</a:t>
              </a:r>
              <a:endParaRPr lang="en-US" sz="36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82" name="Trapezoid 281"/>
            <p:cNvSpPr/>
            <p:nvPr/>
          </p:nvSpPr>
          <p:spPr>
            <a:xfrm>
              <a:off x="1101285" y="2224137"/>
              <a:ext cx="891569" cy="236294"/>
            </a:xfrm>
            <a:prstGeom prst="trapezoid">
              <a:avLst>
                <a:gd name="adj" fmla="val 64201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cxnSp>
          <p:nvCxnSpPr>
            <p:cNvPr id="283" name="Straight Connector 282"/>
            <p:cNvCxnSpPr/>
            <p:nvPr/>
          </p:nvCxnSpPr>
          <p:spPr>
            <a:xfrm>
              <a:off x="1374060" y="2789134"/>
              <a:ext cx="346020" cy="0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009660" y="3262430"/>
              <a:ext cx="3602" cy="164592"/>
            </a:xfrm>
            <a:prstGeom prst="line">
              <a:avLst/>
            </a:prstGeom>
            <a:ln w="317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Elbow Connector 284"/>
            <p:cNvCxnSpPr>
              <a:stCxn id="291" idx="1"/>
            </p:cNvCxnSpPr>
            <p:nvPr/>
          </p:nvCxnSpPr>
          <p:spPr>
            <a:xfrm rot="10800000">
              <a:off x="1251752" y="2460432"/>
              <a:ext cx="1012055" cy="1945407"/>
            </a:xfrm>
            <a:prstGeom prst="bentConnector2">
              <a:avLst/>
            </a:prstGeom>
            <a:ln w="88900">
              <a:solidFill>
                <a:schemeClr val="accent3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Elbow Connector 285"/>
            <p:cNvCxnSpPr>
              <a:stCxn id="299" idx="1"/>
            </p:cNvCxnSpPr>
            <p:nvPr/>
          </p:nvCxnSpPr>
          <p:spPr>
            <a:xfrm rot="10800000">
              <a:off x="1865014" y="2460432"/>
              <a:ext cx="398792" cy="483905"/>
            </a:xfrm>
            <a:prstGeom prst="bentConnector2">
              <a:avLst/>
            </a:prstGeom>
            <a:ln w="88900">
              <a:solidFill>
                <a:schemeClr val="accent3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Elbow Connector 286"/>
            <p:cNvCxnSpPr>
              <a:stCxn id="282" idx="0"/>
            </p:cNvCxnSpPr>
            <p:nvPr/>
          </p:nvCxnSpPr>
          <p:spPr>
            <a:xfrm rot="5400000" flipH="1" flipV="1">
              <a:off x="2739646" y="-386817"/>
              <a:ext cx="1418379" cy="3803531"/>
            </a:xfrm>
            <a:prstGeom prst="bentConnector2">
              <a:avLst/>
            </a:prstGeom>
            <a:ln w="88900">
              <a:solidFill>
                <a:schemeClr val="accent3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>
              <a:off x="2336230" y="785582"/>
              <a:ext cx="0" cy="256032"/>
            </a:xfrm>
            <a:prstGeom prst="straightConnector1">
              <a:avLst/>
            </a:prstGeom>
            <a:ln w="88900">
              <a:solidFill>
                <a:schemeClr val="accent3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>
              <a:off x="3231014" y="785582"/>
              <a:ext cx="0" cy="256032"/>
            </a:xfrm>
            <a:prstGeom prst="straightConnector1">
              <a:avLst/>
            </a:prstGeom>
            <a:ln w="88900">
              <a:solidFill>
                <a:schemeClr val="accent3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>
              <a:off x="4994930" y="785582"/>
              <a:ext cx="0" cy="256032"/>
            </a:xfrm>
            <a:prstGeom prst="straightConnector1">
              <a:avLst/>
            </a:prstGeom>
            <a:ln w="88900">
              <a:solidFill>
                <a:schemeClr val="accent3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8708552" y="11666038"/>
            <a:ext cx="6924580" cy="3985663"/>
            <a:chOff x="28708552" y="11666038"/>
            <a:chExt cx="6924580" cy="3985663"/>
          </a:xfrm>
        </p:grpSpPr>
        <p:grpSp>
          <p:nvGrpSpPr>
            <p:cNvPr id="574" name="Group 573"/>
            <p:cNvGrpSpPr/>
            <p:nvPr/>
          </p:nvGrpSpPr>
          <p:grpSpPr>
            <a:xfrm>
              <a:off x="28708552" y="11666038"/>
              <a:ext cx="6924580" cy="3318016"/>
              <a:chOff x="1769416" y="721708"/>
              <a:chExt cx="5581998" cy="2674698"/>
            </a:xfrm>
          </p:grpSpPr>
          <p:grpSp>
            <p:nvGrpSpPr>
              <p:cNvPr id="584" name="Group 583"/>
              <p:cNvGrpSpPr/>
              <p:nvPr/>
            </p:nvGrpSpPr>
            <p:grpSpPr>
              <a:xfrm>
                <a:off x="2519002" y="1647678"/>
                <a:ext cx="661956" cy="1507408"/>
                <a:chOff x="2519002" y="1647678"/>
                <a:chExt cx="661956" cy="1507408"/>
              </a:xfrm>
            </p:grpSpPr>
            <p:cxnSp>
              <p:nvCxnSpPr>
                <p:cNvPr id="612" name="Elbow Connector 611"/>
                <p:cNvCxnSpPr/>
                <p:nvPr/>
              </p:nvCxnSpPr>
              <p:spPr>
                <a:xfrm rot="16200000" flipH="1">
                  <a:off x="1907661" y="2259019"/>
                  <a:ext cx="1504715" cy="282033"/>
                </a:xfrm>
                <a:prstGeom prst="bentConnector3">
                  <a:avLst>
                    <a:gd name="adj1" fmla="val -21599"/>
                  </a:avLst>
                </a:prstGeom>
                <a:noFill/>
                <a:ln w="63500" cap="flat" cmpd="sng" algn="ctr">
                  <a:solidFill>
                    <a:srgbClr val="D34817">
                      <a:lumMod val="50000"/>
                    </a:srgbClr>
                  </a:solidFill>
                  <a:prstDash val="solid"/>
                  <a:headEnd type="triangle"/>
                  <a:tailEnd type="none"/>
                </a:ln>
                <a:effectLst/>
              </p:spPr>
            </p:cxnSp>
            <p:cxnSp>
              <p:nvCxnSpPr>
                <p:cNvPr id="613" name="Straight Connector 612"/>
                <p:cNvCxnSpPr/>
                <p:nvPr/>
              </p:nvCxnSpPr>
              <p:spPr>
                <a:xfrm flipV="1">
                  <a:off x="2616403" y="3152393"/>
                  <a:ext cx="564555" cy="2693"/>
                </a:xfrm>
                <a:prstGeom prst="line">
                  <a:avLst/>
                </a:prstGeom>
                <a:noFill/>
                <a:ln w="63500" cap="flat" cmpd="sng" algn="ctr">
                  <a:solidFill>
                    <a:srgbClr val="D34817"/>
                  </a:solidFill>
                  <a:prstDash val="solid"/>
                  <a:tailEnd type="triangle"/>
                </a:ln>
                <a:effectLst/>
              </p:spPr>
            </p:cxnSp>
          </p:grpSp>
          <p:cxnSp>
            <p:nvCxnSpPr>
              <p:cNvPr id="585" name="Straight Arrow Connector 584"/>
              <p:cNvCxnSpPr/>
              <p:nvPr/>
            </p:nvCxnSpPr>
            <p:spPr>
              <a:xfrm>
                <a:off x="2362954" y="1919285"/>
                <a:ext cx="0" cy="37119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86" name="Straight Connector 585"/>
              <p:cNvCxnSpPr/>
              <p:nvPr/>
            </p:nvCxnSpPr>
            <p:spPr>
              <a:xfrm>
                <a:off x="4790628" y="2182617"/>
                <a:ext cx="419548" cy="0"/>
              </a:xfrm>
              <a:prstGeom prst="line">
                <a:avLst/>
              </a:prstGeom>
              <a:noFill/>
              <a:ln w="31750" cap="flat" cmpd="sng" algn="ctr">
                <a:solidFill>
                  <a:srgbClr val="D34817"/>
                </a:solidFill>
                <a:prstDash val="sysDot"/>
              </a:ln>
              <a:effectLst/>
            </p:spPr>
          </p:cxnSp>
          <p:sp>
            <p:nvSpPr>
              <p:cNvPr id="587" name="TextBox 586"/>
              <p:cNvSpPr txBox="1"/>
              <p:nvPr/>
            </p:nvSpPr>
            <p:spPr>
              <a:xfrm>
                <a:off x="1769416" y="1884404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Shift</a:t>
                </a:r>
              </a:p>
            </p:txBody>
          </p:sp>
          <p:sp>
            <p:nvSpPr>
              <p:cNvPr id="588" name="Trapezoid 587"/>
              <p:cNvSpPr/>
              <p:nvPr/>
            </p:nvSpPr>
            <p:spPr>
              <a:xfrm flipV="1">
                <a:off x="2089087" y="1674843"/>
                <a:ext cx="547735" cy="244442"/>
              </a:xfrm>
              <a:prstGeom prst="trapezoid">
                <a:avLst>
                  <a:gd name="adj" fmla="val 46171"/>
                </a:avLst>
              </a:prstGeom>
              <a:solidFill>
                <a:srgbClr val="A28E6A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&lt;</a:t>
                </a:r>
              </a:p>
            </p:txBody>
          </p:sp>
          <p:cxnSp>
            <p:nvCxnSpPr>
              <p:cNvPr id="589" name="Straight Arrow Connector 588"/>
              <p:cNvCxnSpPr/>
              <p:nvPr/>
            </p:nvCxnSpPr>
            <p:spPr>
              <a:xfrm>
                <a:off x="2275886" y="1095444"/>
                <a:ext cx="0" cy="552237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590" name="TextBox 589"/>
              <p:cNvSpPr txBox="1"/>
              <p:nvPr/>
            </p:nvSpPr>
            <p:spPr>
              <a:xfrm>
                <a:off x="2009722" y="721708"/>
                <a:ext cx="1837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Excitation Value</a:t>
                </a:r>
              </a:p>
            </p:txBody>
          </p:sp>
          <p:cxnSp>
            <p:nvCxnSpPr>
              <p:cNvPr id="591" name="Elbow Connector 590"/>
              <p:cNvCxnSpPr/>
              <p:nvPr/>
            </p:nvCxnSpPr>
            <p:spPr>
              <a:xfrm rot="5400000">
                <a:off x="1262183" y="2141381"/>
                <a:ext cx="1783523" cy="243885"/>
              </a:xfrm>
              <a:prstGeom prst="bentConnector4">
                <a:avLst>
                  <a:gd name="adj1" fmla="val -2665"/>
                  <a:gd name="adj2" fmla="val 227143"/>
                </a:avLst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92" name="Elbow Connector 591"/>
              <p:cNvCxnSpPr/>
              <p:nvPr/>
            </p:nvCxnSpPr>
            <p:spPr>
              <a:xfrm rot="16200000" flipH="1">
                <a:off x="3596632" y="2259021"/>
                <a:ext cx="1504715" cy="282033"/>
              </a:xfrm>
              <a:prstGeom prst="bentConnector3">
                <a:avLst>
                  <a:gd name="adj1" fmla="val -21599"/>
                </a:avLst>
              </a:prstGeom>
              <a:noFill/>
              <a:ln w="63500" cap="flat" cmpd="sng" algn="ctr">
                <a:solidFill>
                  <a:srgbClr val="D34817">
                    <a:lumMod val="50000"/>
                  </a:srgbClr>
                </a:solidFill>
                <a:prstDash val="solid"/>
                <a:headEnd type="triangle"/>
                <a:tailEnd type="none"/>
              </a:ln>
              <a:effectLst/>
            </p:spPr>
          </p:cxnSp>
          <p:cxnSp>
            <p:nvCxnSpPr>
              <p:cNvPr id="593" name="Straight Connector 592"/>
              <p:cNvCxnSpPr/>
              <p:nvPr/>
            </p:nvCxnSpPr>
            <p:spPr>
              <a:xfrm flipV="1">
                <a:off x="4305374" y="3152396"/>
                <a:ext cx="525148" cy="2691"/>
              </a:xfrm>
              <a:prstGeom prst="line">
                <a:avLst/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94" name="Straight Arrow Connector 593"/>
              <p:cNvCxnSpPr/>
              <p:nvPr/>
            </p:nvCxnSpPr>
            <p:spPr>
              <a:xfrm>
                <a:off x="4051925" y="1919287"/>
                <a:ext cx="0" cy="37119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595" name="TextBox 594"/>
              <p:cNvSpPr txBox="1"/>
              <p:nvPr/>
            </p:nvSpPr>
            <p:spPr>
              <a:xfrm>
                <a:off x="3458387" y="1839141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Shift</a:t>
                </a:r>
              </a:p>
            </p:txBody>
          </p:sp>
          <p:sp>
            <p:nvSpPr>
              <p:cNvPr id="596" name="Trapezoid 595"/>
              <p:cNvSpPr/>
              <p:nvPr/>
            </p:nvSpPr>
            <p:spPr>
              <a:xfrm flipV="1">
                <a:off x="3778058" y="1674845"/>
                <a:ext cx="547735" cy="244442"/>
              </a:xfrm>
              <a:prstGeom prst="trapezoid">
                <a:avLst>
                  <a:gd name="adj" fmla="val 46171"/>
                </a:avLst>
              </a:prstGeom>
              <a:solidFill>
                <a:srgbClr val="A28E6A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&lt;</a:t>
                </a:r>
              </a:p>
            </p:txBody>
          </p:sp>
          <p:cxnSp>
            <p:nvCxnSpPr>
              <p:cNvPr id="597" name="Straight Arrow Connector 596"/>
              <p:cNvCxnSpPr/>
              <p:nvPr/>
            </p:nvCxnSpPr>
            <p:spPr>
              <a:xfrm>
                <a:off x="3964857" y="1095446"/>
                <a:ext cx="0" cy="552237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98" name="Elbow Connector 597"/>
              <p:cNvCxnSpPr/>
              <p:nvPr/>
            </p:nvCxnSpPr>
            <p:spPr>
              <a:xfrm rot="5400000">
                <a:off x="2705793" y="1644371"/>
                <a:ext cx="1740088" cy="778041"/>
              </a:xfrm>
              <a:prstGeom prst="bentConnector4">
                <a:avLst>
                  <a:gd name="adj1" fmla="val 9027"/>
                  <a:gd name="adj2" fmla="val 136363"/>
                </a:avLst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99" name="Straight Connector 598"/>
              <p:cNvCxnSpPr/>
              <p:nvPr/>
            </p:nvCxnSpPr>
            <p:spPr>
              <a:xfrm>
                <a:off x="3412952" y="3066389"/>
                <a:ext cx="311338" cy="1"/>
              </a:xfrm>
              <a:prstGeom prst="line">
                <a:avLst/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00" name="Straight Connector 599"/>
              <p:cNvCxnSpPr/>
              <p:nvPr/>
            </p:nvCxnSpPr>
            <p:spPr>
              <a:xfrm flipV="1">
                <a:off x="5167971" y="3208543"/>
                <a:ext cx="564555" cy="2693"/>
              </a:xfrm>
              <a:prstGeom prst="line">
                <a:avLst/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01" name="Elbow Connector 600"/>
              <p:cNvCxnSpPr/>
              <p:nvPr/>
            </p:nvCxnSpPr>
            <p:spPr>
              <a:xfrm rot="16200000" flipH="1">
                <a:off x="6148200" y="2269906"/>
                <a:ext cx="1504715" cy="282033"/>
              </a:xfrm>
              <a:prstGeom prst="bentConnector3">
                <a:avLst>
                  <a:gd name="adj1" fmla="val -21599"/>
                </a:avLst>
              </a:prstGeom>
              <a:noFill/>
              <a:ln w="63500" cap="flat" cmpd="sng" algn="ctr">
                <a:solidFill>
                  <a:srgbClr val="D34817">
                    <a:lumMod val="50000"/>
                  </a:srgbClr>
                </a:solidFill>
                <a:prstDash val="solid"/>
                <a:headEnd type="triangle"/>
                <a:tailEnd type="none"/>
              </a:ln>
              <a:effectLst/>
            </p:spPr>
          </p:cxnSp>
          <p:cxnSp>
            <p:nvCxnSpPr>
              <p:cNvPr id="602" name="Straight Connector 601"/>
              <p:cNvCxnSpPr/>
              <p:nvPr/>
            </p:nvCxnSpPr>
            <p:spPr>
              <a:xfrm flipV="1">
                <a:off x="6856942" y="3165973"/>
                <a:ext cx="494472" cy="1"/>
              </a:xfrm>
              <a:prstGeom prst="line">
                <a:avLst/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03" name="Straight Arrow Connector 602"/>
              <p:cNvCxnSpPr/>
              <p:nvPr/>
            </p:nvCxnSpPr>
            <p:spPr>
              <a:xfrm>
                <a:off x="6603493" y="1930172"/>
                <a:ext cx="0" cy="37119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604" name="TextBox 603"/>
              <p:cNvSpPr txBox="1"/>
              <p:nvPr/>
            </p:nvSpPr>
            <p:spPr>
              <a:xfrm>
                <a:off x="6009955" y="1895291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Shift</a:t>
                </a:r>
              </a:p>
            </p:txBody>
          </p:sp>
          <p:sp>
            <p:nvSpPr>
              <p:cNvPr id="605" name="Trapezoid 604"/>
              <p:cNvSpPr/>
              <p:nvPr/>
            </p:nvSpPr>
            <p:spPr>
              <a:xfrm flipV="1">
                <a:off x="6329626" y="1685730"/>
                <a:ext cx="547735" cy="244442"/>
              </a:xfrm>
              <a:prstGeom prst="trapezoid">
                <a:avLst>
                  <a:gd name="adj" fmla="val 46171"/>
                </a:avLst>
              </a:prstGeom>
              <a:solidFill>
                <a:srgbClr val="A28E6A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&lt;</a:t>
                </a:r>
              </a:p>
            </p:txBody>
          </p:sp>
          <p:cxnSp>
            <p:nvCxnSpPr>
              <p:cNvPr id="606" name="Straight Arrow Connector 605"/>
              <p:cNvCxnSpPr/>
              <p:nvPr/>
            </p:nvCxnSpPr>
            <p:spPr>
              <a:xfrm>
                <a:off x="6516425" y="1106331"/>
                <a:ext cx="0" cy="552237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07" name="Elbow Connector 606"/>
              <p:cNvCxnSpPr/>
              <p:nvPr/>
            </p:nvCxnSpPr>
            <p:spPr>
              <a:xfrm rot="5400000">
                <a:off x="5257361" y="1700521"/>
                <a:ext cx="1740088" cy="778041"/>
              </a:xfrm>
              <a:prstGeom prst="bentConnector4">
                <a:avLst>
                  <a:gd name="adj1" fmla="val 9027"/>
                  <a:gd name="adj2" fmla="val 136363"/>
                </a:avLst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5964520" y="3122539"/>
                <a:ext cx="311338" cy="1"/>
              </a:xfrm>
              <a:prstGeom prst="line">
                <a:avLst/>
              </a:prstGeom>
              <a:noFill/>
              <a:ln w="63500" cap="flat" cmpd="sng" algn="ctr">
                <a:solidFill>
                  <a:srgbClr val="D34817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609" name="Trapezoid 608"/>
              <p:cNvSpPr/>
              <p:nvPr/>
            </p:nvSpPr>
            <p:spPr>
              <a:xfrm rot="16200000" flipV="1">
                <a:off x="3035169" y="2944168"/>
                <a:ext cx="547735" cy="244442"/>
              </a:xfrm>
              <a:prstGeom prst="trapezoid">
                <a:avLst>
                  <a:gd name="adj" fmla="val 46171"/>
                </a:avLst>
              </a:prstGeom>
              <a:solidFill>
                <a:srgbClr val="956251">
                  <a:lumMod val="75000"/>
                </a:srgbClr>
              </a:solidFill>
              <a:ln w="127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0" name="Trapezoid 609"/>
              <p:cNvSpPr/>
              <p:nvPr/>
            </p:nvSpPr>
            <p:spPr>
              <a:xfrm rot="16200000" flipV="1">
                <a:off x="5586737" y="3000318"/>
                <a:ext cx="547735" cy="244442"/>
              </a:xfrm>
              <a:prstGeom prst="trapezoid">
                <a:avLst>
                  <a:gd name="adj" fmla="val 46171"/>
                </a:avLst>
              </a:prstGeom>
              <a:solidFill>
                <a:srgbClr val="956251">
                  <a:lumMod val="75000"/>
                </a:srgbClr>
              </a:solidFill>
              <a:ln w="127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75" name="Group 574"/>
            <p:cNvGrpSpPr/>
            <p:nvPr/>
          </p:nvGrpSpPr>
          <p:grpSpPr>
            <a:xfrm rot="16200000">
              <a:off x="33632797" y="14300943"/>
              <a:ext cx="2039574" cy="661941"/>
              <a:chOff x="8194477" y="2158763"/>
              <a:chExt cx="1644128" cy="603504"/>
            </a:xfrm>
          </p:grpSpPr>
          <p:sp>
            <p:nvSpPr>
              <p:cNvPr id="582" name="Rectangle 581"/>
              <p:cNvSpPr/>
              <p:nvPr/>
            </p:nvSpPr>
            <p:spPr>
              <a:xfrm>
                <a:off x="8787045" y="2158763"/>
                <a:ext cx="1051560" cy="603504"/>
              </a:xfrm>
              <a:prstGeom prst="rect">
                <a:avLst/>
              </a:prstGeom>
              <a:solidFill>
                <a:srgbClr val="D34817">
                  <a:lumMod val="50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Value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8194477" y="2158763"/>
                <a:ext cx="592568" cy="603504"/>
              </a:xfrm>
              <a:prstGeom prst="rect">
                <a:avLst/>
              </a:prstGeom>
              <a:solidFill>
                <a:srgbClr val="9B2D1F">
                  <a:lumMod val="60000"/>
                  <a:lumOff val="40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ID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76" name="Group 575"/>
            <p:cNvGrpSpPr/>
            <p:nvPr/>
          </p:nvGrpSpPr>
          <p:grpSpPr>
            <a:xfrm rot="16200000">
              <a:off x="30468252" y="14300943"/>
              <a:ext cx="2039574" cy="661941"/>
              <a:chOff x="8194477" y="2158763"/>
              <a:chExt cx="1644128" cy="603504"/>
            </a:xfrm>
          </p:grpSpPr>
          <p:sp>
            <p:nvSpPr>
              <p:cNvPr id="580" name="Rectangle 579"/>
              <p:cNvSpPr/>
              <p:nvPr/>
            </p:nvSpPr>
            <p:spPr>
              <a:xfrm>
                <a:off x="8787045" y="2158763"/>
                <a:ext cx="1051560" cy="603504"/>
              </a:xfrm>
              <a:prstGeom prst="rect">
                <a:avLst/>
              </a:prstGeom>
              <a:solidFill>
                <a:srgbClr val="D34817">
                  <a:lumMod val="50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Value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8194477" y="2158763"/>
                <a:ext cx="592568" cy="603504"/>
              </a:xfrm>
              <a:prstGeom prst="rect">
                <a:avLst/>
              </a:prstGeom>
              <a:solidFill>
                <a:srgbClr val="9B2D1F">
                  <a:lumMod val="60000"/>
                  <a:lumOff val="40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ID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77" name="Group 576"/>
            <p:cNvGrpSpPr/>
            <p:nvPr/>
          </p:nvGrpSpPr>
          <p:grpSpPr>
            <a:xfrm rot="16200000">
              <a:off x="28372324" y="14300943"/>
              <a:ext cx="2039574" cy="661941"/>
              <a:chOff x="8194477" y="2158763"/>
              <a:chExt cx="1644128" cy="603504"/>
            </a:xfrm>
          </p:grpSpPr>
          <p:sp>
            <p:nvSpPr>
              <p:cNvPr id="578" name="Rectangle 577"/>
              <p:cNvSpPr/>
              <p:nvPr/>
            </p:nvSpPr>
            <p:spPr>
              <a:xfrm>
                <a:off x="8787045" y="2158763"/>
                <a:ext cx="1051560" cy="603504"/>
              </a:xfrm>
              <a:prstGeom prst="rect">
                <a:avLst/>
              </a:prstGeom>
              <a:solidFill>
                <a:srgbClr val="D34817">
                  <a:lumMod val="50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Value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8194477" y="2158763"/>
                <a:ext cx="592568" cy="603504"/>
              </a:xfrm>
              <a:prstGeom prst="rect">
                <a:avLst/>
              </a:prstGeom>
              <a:solidFill>
                <a:srgbClr val="9B2D1F">
                  <a:lumMod val="60000"/>
                  <a:lumOff val="40000"/>
                </a:srgbClr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ID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cxnSp>
          <p:nvCxnSpPr>
            <p:cNvPr id="617" name="Straight Arrow Connector 616"/>
            <p:cNvCxnSpPr/>
            <p:nvPr/>
          </p:nvCxnSpPr>
          <p:spPr>
            <a:xfrm flipH="1">
              <a:off x="28708552" y="12114818"/>
              <a:ext cx="6328692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D34817"/>
              </a:solidFill>
              <a:prstDash val="solid"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970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LightV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3806</TotalTime>
  <Words>988</Words>
  <Application>Microsoft Office PowerPoint</Application>
  <PresentationFormat>Custom</PresentationFormat>
  <Paragraphs>249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Khadeer Ahmed</dc:creator>
  <cp:lastModifiedBy>Qinru Qiu</cp:lastModifiedBy>
  <cp:revision>107</cp:revision>
  <cp:lastPrinted>2013-02-28T08:32:38Z</cp:lastPrinted>
  <dcterms:created xsi:type="dcterms:W3CDTF">2013-02-24T02:37:19Z</dcterms:created>
  <dcterms:modified xsi:type="dcterms:W3CDTF">2013-02-28T16:59:56Z</dcterms:modified>
</cp:coreProperties>
</file>